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  <p:sldMasterId id="2147483648" r:id="rId5"/>
  </p:sldMasterIdLst>
  <p:notesMasterIdLst>
    <p:notesMasterId r:id="rId39"/>
  </p:notesMasterIdLst>
  <p:sldIdLst>
    <p:sldId id="256" r:id="rId6"/>
    <p:sldId id="258" r:id="rId7"/>
    <p:sldId id="259" r:id="rId8"/>
    <p:sldId id="288" r:id="rId9"/>
    <p:sldId id="278" r:id="rId10"/>
    <p:sldId id="260" r:id="rId11"/>
    <p:sldId id="285" r:id="rId12"/>
    <p:sldId id="306" r:id="rId13"/>
    <p:sldId id="287" r:id="rId14"/>
    <p:sldId id="273" r:id="rId15"/>
    <p:sldId id="303" r:id="rId16"/>
    <p:sldId id="304" r:id="rId17"/>
    <p:sldId id="300" r:id="rId18"/>
    <p:sldId id="301" r:id="rId19"/>
    <p:sldId id="277" r:id="rId20"/>
    <p:sldId id="265" r:id="rId21"/>
    <p:sldId id="283" r:id="rId22"/>
    <p:sldId id="280" r:id="rId23"/>
    <p:sldId id="305" r:id="rId24"/>
    <p:sldId id="267" r:id="rId25"/>
    <p:sldId id="299" r:id="rId26"/>
    <p:sldId id="295" r:id="rId27"/>
    <p:sldId id="294" r:id="rId28"/>
    <p:sldId id="307" r:id="rId29"/>
    <p:sldId id="279" r:id="rId30"/>
    <p:sldId id="270" r:id="rId31"/>
    <p:sldId id="292" r:id="rId32"/>
    <p:sldId id="291" r:id="rId33"/>
    <p:sldId id="293" r:id="rId34"/>
    <p:sldId id="302" r:id="rId35"/>
    <p:sldId id="296" r:id="rId36"/>
    <p:sldId id="272" r:id="rId37"/>
    <p:sldId id="30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Dagius06@outlook.com" initials="l" lastIdx="1" clrIdx="0">
    <p:extLst>
      <p:ext uri="{19B8F6BF-5375-455C-9EA6-DF929625EA0E}">
        <p15:presenceInfo xmlns:p15="http://schemas.microsoft.com/office/powerpoint/2012/main" userId="17a0f2b094935f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38D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7B490-0746-519C-CFC9-2E219C7E0A40}" v="6" dt="2021-10-17T17:50:33.357"/>
    <p1510:client id="{05ACEDA2-B947-4004-95B0-AB09B8941735}" v="69" dt="2021-10-17T09:21:00.001"/>
    <p1510:client id="{07720B0B-E397-4E75-9A47-3E78C3EA933D}" v="1145" dt="2021-10-17T13:57:58.019"/>
    <p1510:client id="{087D5B52-544A-4FFE-9768-7081485B670F}" v="263" dt="2021-10-17T17:42:07.251"/>
    <p1510:client id="{1091B257-9AD7-4242-B85E-850E2355A843}" v="6" dt="2021-10-17T15:37:55.444"/>
    <p1510:client id="{13EFF68C-07A8-496F-9FE4-669ECA08A345}" v="1" dt="2021-10-17T13:08:02.217"/>
    <p1510:client id="{2C19D99E-9529-42E8-8A05-3EA4406A642B}" v="567" dt="2021-10-17T14:39:53.181"/>
    <p1510:client id="{31E89916-BA36-4C2D-AE87-AB083E83462B}" v="538" dt="2021-10-18T00:54:25.466"/>
    <p1510:client id="{31FCF674-2825-3460-2197-F8EAD3580479}" v="3" dt="2021-10-18T20:01:38.302"/>
    <p1510:client id="{418470B9-0AE6-4E47-9D43-34BECC36E57A}" v="1617" dt="2021-10-17T16:32:31.812"/>
    <p1510:client id="{501CE0DD-3EA8-4B85-A41A-3F38CA34C8CF}" v="38" dt="2021-10-18T00:23:47.896"/>
    <p1510:client id="{53525E3E-78E3-A5A2-9FAF-23962E4664C9}" v="34" dt="2021-10-18T01:36:44.551"/>
    <p1510:client id="{5A8CF6AF-A640-2BC2-C24D-AB1AD44E8840}" v="41" dt="2021-10-17T20:25:55.835"/>
    <p1510:client id="{5E145C27-9543-4C29-9798-01229649C47F}" v="30" dt="2021-10-17T14:46:35.426"/>
    <p1510:client id="{69C04B00-9AD3-42EC-B166-7956A0A02CAE}" v="22" dt="2021-10-17T13:01:24.286"/>
    <p1510:client id="{759EB8FD-E806-9DD5-F259-34535BF04FC8}" v="336" dt="2021-10-17T20:00:27.870"/>
    <p1510:client id="{7D46F111-B19D-418F-9F8C-829268A9E4F3}" v="14" dt="2021-10-18T01:25:53.348"/>
    <p1510:client id="{8312FE5B-AF64-4F2D-81EA-0B3DE57A7398}" v="1" dt="2021-10-17T15:06:39.694"/>
    <p1510:client id="{89E5E62F-CECF-4AB1-8553-60D793F4402E}" v="30" dt="2021-10-18T09:33:07.264"/>
    <p1510:client id="{92994FA6-BD29-4B69-FF0F-91C210C33E1E}" v="145" dt="2021-10-17T18:50:39.355"/>
    <p1510:client id="{93D1243B-7A39-458C-9218-26BBEAE7E6C9}" v="1" dt="2021-10-18T09:06:43.052"/>
    <p1510:client id="{A052DDA7-0A27-9B29-9474-960C7EF92ED7}" v="4" dt="2021-10-16T16:19:29.477"/>
    <p1510:client id="{A8CBCCB4-A98F-40BF-8A3E-C8656E749239}" v="1" dt="2021-10-18T09:37:18.956"/>
    <p1510:client id="{AC63B938-9492-4B99-9226-96B8FC910BA8}" v="10" dt="2021-10-17T12:49:12.655"/>
    <p1510:client id="{AEA94FE2-F131-46E6-B7C5-10EFFBEF0DC0}" v="1615" dt="2021-10-17T23:26:58.990"/>
    <p1510:client id="{B8AC60A2-3552-4858-84FD-B0696E406274}" v="309" dt="2021-10-17T17:09:38.347"/>
    <p1510:client id="{BB9BA686-2777-43E8-B071-CA92067AC4E9}" v="16" dt="2021-10-17T19:19:05.262"/>
    <p1510:client id="{D0AC0546-63E3-4DEB-A76B-FEF1EAD595E8}" v="1974" dt="2021-10-17T19:17:06.021"/>
    <p1510:client id="{D3859A5A-575C-4EBD-8DCF-C2D15F830A61}" v="9" dt="2021-10-17T20:43:16.226"/>
    <p1510:client id="{F609A613-C941-429D-8D8B-5C703378B4A7}" v="38" dt="2021-10-18T12:28:16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76" autoAdjust="0"/>
  </p:normalViewPr>
  <p:slideViewPr>
    <p:cSldViewPr snapToGrid="0">
      <p:cViewPr varScale="1">
        <p:scale>
          <a:sx n="76" d="100"/>
          <a:sy n="76" d="100"/>
        </p:scale>
        <p:origin x="19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Agius (student)" userId="S::2247889a@student.gla.ac.uk::b014b458-73bc-47c2-8e7b-1779cc597f02" providerId="AD" clId="Web-{B8AC60A2-3552-4858-84FD-B0696E406274}"/>
    <pc:docChg chg="modSld">
      <pc:chgData name="Louise Agius (student)" userId="S::2247889a@student.gla.ac.uk::b014b458-73bc-47c2-8e7b-1779cc597f02" providerId="AD" clId="Web-{B8AC60A2-3552-4858-84FD-B0696E406274}" dt="2021-10-17T17:09:38.347" v="247" actId="1076"/>
      <pc:docMkLst>
        <pc:docMk/>
      </pc:docMkLst>
      <pc:sldChg chg="modSp">
        <pc:chgData name="Louise Agius (student)" userId="S::2247889a@student.gla.ac.uk::b014b458-73bc-47c2-8e7b-1779cc597f02" providerId="AD" clId="Web-{B8AC60A2-3552-4858-84FD-B0696E406274}" dt="2021-10-17T16:57:06.326" v="1" actId="20577"/>
        <pc:sldMkLst>
          <pc:docMk/>
          <pc:sldMk cId="2887354051" sldId="284"/>
        </pc:sldMkLst>
        <pc:spChg chg="mod">
          <ac:chgData name="Louise Agius (student)" userId="S::2247889a@student.gla.ac.uk::b014b458-73bc-47c2-8e7b-1779cc597f02" providerId="AD" clId="Web-{B8AC60A2-3552-4858-84FD-B0696E406274}" dt="2021-10-17T16:57:06.326" v="1" actId="20577"/>
          <ac:spMkLst>
            <pc:docMk/>
            <pc:sldMk cId="2887354051" sldId="284"/>
            <ac:spMk id="7" creationId="{3998E0BE-7034-4EFA-B7E4-441A6BA2B617}"/>
          </ac:spMkLst>
        </pc:spChg>
      </pc:sldChg>
      <pc:sldChg chg="addSp modSp">
        <pc:chgData name="Louise Agius (student)" userId="S::2247889a@student.gla.ac.uk::b014b458-73bc-47c2-8e7b-1779cc597f02" providerId="AD" clId="Web-{B8AC60A2-3552-4858-84FD-B0696E406274}" dt="2021-10-17T17:09:38.347" v="247" actId="1076"/>
        <pc:sldMkLst>
          <pc:docMk/>
          <pc:sldMk cId="3682392599" sldId="293"/>
        </pc:sldMkLst>
        <pc:spChg chg="add mod">
          <ac:chgData name="Louise Agius (student)" userId="S::2247889a@student.gla.ac.uk::b014b458-73bc-47c2-8e7b-1779cc597f02" providerId="AD" clId="Web-{B8AC60A2-3552-4858-84FD-B0696E406274}" dt="2021-10-17T17:09:31.347" v="246" actId="20577"/>
          <ac:spMkLst>
            <pc:docMk/>
            <pc:sldMk cId="3682392599" sldId="293"/>
            <ac:spMk id="2" creationId="{536DD5AE-58B4-4A5D-88AC-769F2B986355}"/>
          </ac:spMkLst>
        </pc:spChg>
        <pc:spChg chg="mod">
          <ac:chgData name="Louise Agius (student)" userId="S::2247889a@student.gla.ac.uk::b014b458-73bc-47c2-8e7b-1779cc597f02" providerId="AD" clId="Web-{B8AC60A2-3552-4858-84FD-B0696E406274}" dt="2021-10-17T17:08:44.877" v="238" actId="20577"/>
          <ac:spMkLst>
            <pc:docMk/>
            <pc:sldMk cId="3682392599" sldId="293"/>
            <ac:spMk id="6" creationId="{B5CFBF95-6158-41FE-8062-D4BF181A2E1F}"/>
          </ac:spMkLst>
        </pc:spChg>
        <pc:spChg chg="mod">
          <ac:chgData name="Louise Agius (student)" userId="S::2247889a@student.gla.ac.uk::b014b458-73bc-47c2-8e7b-1779cc597f02" providerId="AD" clId="Web-{B8AC60A2-3552-4858-84FD-B0696E406274}" dt="2021-10-17T17:09:38.347" v="247" actId="1076"/>
          <ac:spMkLst>
            <pc:docMk/>
            <pc:sldMk cId="3682392599" sldId="293"/>
            <ac:spMk id="7" creationId="{B5612D25-1BC8-44E0-BC11-3A11889F5F15}"/>
          </ac:spMkLst>
        </pc:spChg>
      </pc:sldChg>
    </pc:docChg>
  </pc:docChgLst>
  <pc:docChgLst>
    <pc:chgData name="Louise Agius (student)" userId="S::2247889a@student.gla.ac.uk::b014b458-73bc-47c2-8e7b-1779cc597f02" providerId="AD" clId="Web-{F609A613-C941-429D-8D8B-5C703378B4A7}"/>
    <pc:docChg chg="modSld">
      <pc:chgData name="Louise Agius (student)" userId="S::2247889a@student.gla.ac.uk::b014b458-73bc-47c2-8e7b-1779cc597f02" providerId="AD" clId="Web-{F609A613-C941-429D-8D8B-5C703378B4A7}" dt="2021-10-18T12:28:15.576" v="32" actId="20577"/>
      <pc:docMkLst>
        <pc:docMk/>
      </pc:docMkLst>
      <pc:sldChg chg="modSp">
        <pc:chgData name="Louise Agius (student)" userId="S::2247889a@student.gla.ac.uk::b014b458-73bc-47c2-8e7b-1779cc597f02" providerId="AD" clId="Web-{F609A613-C941-429D-8D8B-5C703378B4A7}" dt="2021-10-18T12:27:43.886" v="26" actId="20577"/>
        <pc:sldMkLst>
          <pc:docMk/>
          <pc:sldMk cId="844490663" sldId="299"/>
        </pc:sldMkLst>
        <pc:spChg chg="mod">
          <ac:chgData name="Louise Agius (student)" userId="S::2247889a@student.gla.ac.uk::b014b458-73bc-47c2-8e7b-1779cc597f02" providerId="AD" clId="Web-{F609A613-C941-429D-8D8B-5C703378B4A7}" dt="2021-10-18T12:27:43.886" v="26" actId="20577"/>
          <ac:spMkLst>
            <pc:docMk/>
            <pc:sldMk cId="844490663" sldId="299"/>
            <ac:spMk id="2" creationId="{857DC9DE-5FD4-49D6-A83B-97AF7FF060CD}"/>
          </ac:spMkLst>
        </pc:spChg>
      </pc:sldChg>
      <pc:sldChg chg="modSp">
        <pc:chgData name="Louise Agius (student)" userId="S::2247889a@student.gla.ac.uk::b014b458-73bc-47c2-8e7b-1779cc597f02" providerId="AD" clId="Web-{F609A613-C941-429D-8D8B-5C703378B4A7}" dt="2021-10-18T12:26:03.411" v="14" actId="20577"/>
        <pc:sldMkLst>
          <pc:docMk/>
          <pc:sldMk cId="2560339" sldId="303"/>
        </pc:sldMkLst>
        <pc:spChg chg="mod">
          <ac:chgData name="Louise Agius (student)" userId="S::2247889a@student.gla.ac.uk::b014b458-73bc-47c2-8e7b-1779cc597f02" providerId="AD" clId="Web-{F609A613-C941-429D-8D8B-5C703378B4A7}" dt="2021-10-18T12:26:03.411" v="14" actId="20577"/>
          <ac:spMkLst>
            <pc:docMk/>
            <pc:sldMk cId="2560339" sldId="303"/>
            <ac:spMk id="2" creationId="{857DC9DE-5FD4-49D6-A83B-97AF7FF060CD}"/>
          </ac:spMkLst>
        </pc:spChg>
      </pc:sldChg>
      <pc:sldChg chg="modSp">
        <pc:chgData name="Louise Agius (student)" userId="S::2247889a@student.gla.ac.uk::b014b458-73bc-47c2-8e7b-1779cc597f02" providerId="AD" clId="Web-{F609A613-C941-429D-8D8B-5C703378B4A7}" dt="2021-10-18T12:26:31.553" v="18" actId="20577"/>
        <pc:sldMkLst>
          <pc:docMk/>
          <pc:sldMk cId="2262945310" sldId="304"/>
        </pc:sldMkLst>
        <pc:spChg chg="mod">
          <ac:chgData name="Louise Agius (student)" userId="S::2247889a@student.gla.ac.uk::b014b458-73bc-47c2-8e7b-1779cc597f02" providerId="AD" clId="Web-{F609A613-C941-429D-8D8B-5C703378B4A7}" dt="2021-10-18T12:26:31.553" v="18" actId="20577"/>
          <ac:spMkLst>
            <pc:docMk/>
            <pc:sldMk cId="2262945310" sldId="304"/>
            <ac:spMk id="2" creationId="{857DC9DE-5FD4-49D6-A83B-97AF7FF060CD}"/>
          </ac:spMkLst>
        </pc:spChg>
      </pc:sldChg>
      <pc:sldChg chg="modSp">
        <pc:chgData name="Louise Agius (student)" userId="S::2247889a@student.gla.ac.uk::b014b458-73bc-47c2-8e7b-1779cc597f02" providerId="AD" clId="Web-{F609A613-C941-429D-8D8B-5C703378B4A7}" dt="2021-10-18T12:27:01.555" v="23" actId="20577"/>
        <pc:sldMkLst>
          <pc:docMk/>
          <pc:sldMk cId="406147216" sldId="305"/>
        </pc:sldMkLst>
        <pc:spChg chg="mod">
          <ac:chgData name="Louise Agius (student)" userId="S::2247889a@student.gla.ac.uk::b014b458-73bc-47c2-8e7b-1779cc597f02" providerId="AD" clId="Web-{F609A613-C941-429D-8D8B-5C703378B4A7}" dt="2021-10-18T12:27:01.555" v="23" actId="20577"/>
          <ac:spMkLst>
            <pc:docMk/>
            <pc:sldMk cId="406147216" sldId="305"/>
            <ac:spMk id="2" creationId="{857DC9DE-5FD4-49D6-A83B-97AF7FF060CD}"/>
          </ac:spMkLst>
        </pc:spChg>
      </pc:sldChg>
      <pc:sldChg chg="modSp">
        <pc:chgData name="Louise Agius (student)" userId="S::2247889a@student.gla.ac.uk::b014b458-73bc-47c2-8e7b-1779cc597f02" providerId="AD" clId="Web-{F609A613-C941-429D-8D8B-5C703378B4A7}" dt="2021-10-18T12:28:15.576" v="32" actId="20577"/>
        <pc:sldMkLst>
          <pc:docMk/>
          <pc:sldMk cId="3804364396" sldId="307"/>
        </pc:sldMkLst>
        <pc:spChg chg="mod">
          <ac:chgData name="Louise Agius (student)" userId="S::2247889a@student.gla.ac.uk::b014b458-73bc-47c2-8e7b-1779cc597f02" providerId="AD" clId="Web-{F609A613-C941-429D-8D8B-5C703378B4A7}" dt="2021-10-18T12:28:15.576" v="32" actId="20577"/>
          <ac:spMkLst>
            <pc:docMk/>
            <pc:sldMk cId="3804364396" sldId="307"/>
            <ac:spMk id="2" creationId="{857DC9DE-5FD4-49D6-A83B-97AF7FF060CD}"/>
          </ac:spMkLst>
        </pc:spChg>
      </pc:sldChg>
    </pc:docChg>
  </pc:docChgLst>
  <pc:docChgLst>
    <pc:chgData name="Kathleen Riach" userId="S::kathleen.riach@glasgow.ac.uk::5dcfab8c-fa3d-4443-afae-9fe8b72a7299" providerId="AD" clId="Web-{8312FE5B-AF64-4F2D-81EA-0B3DE57A7398}"/>
    <pc:docChg chg="addSld addMainMaster">
      <pc:chgData name="Kathleen Riach" userId="S::kathleen.riach@glasgow.ac.uk::5dcfab8c-fa3d-4443-afae-9fe8b72a7299" providerId="AD" clId="Web-{8312FE5B-AF64-4F2D-81EA-0B3DE57A7398}" dt="2021-10-17T15:06:39.694" v="0"/>
      <pc:docMkLst>
        <pc:docMk/>
      </pc:docMkLst>
      <pc:sldChg chg="add">
        <pc:chgData name="Kathleen Riach" userId="S::kathleen.riach@glasgow.ac.uk::5dcfab8c-fa3d-4443-afae-9fe8b72a7299" providerId="AD" clId="Web-{8312FE5B-AF64-4F2D-81EA-0B3DE57A7398}" dt="2021-10-17T15:06:39.694" v="0"/>
        <pc:sldMkLst>
          <pc:docMk/>
          <pc:sldMk cId="1430335049" sldId="291"/>
        </pc:sldMkLst>
      </pc:sldChg>
      <pc:sldMasterChg chg="add addSldLayout">
        <pc:chgData name="Kathleen Riach" userId="S::kathleen.riach@glasgow.ac.uk::5dcfab8c-fa3d-4443-afae-9fe8b72a7299" providerId="AD" clId="Web-{8312FE5B-AF64-4F2D-81EA-0B3DE57A7398}" dt="2021-10-17T15:06:39.694" v="0"/>
        <pc:sldMasterMkLst>
          <pc:docMk/>
          <pc:sldMasterMk cId="3586461691" sldId="2147483648"/>
        </pc:sldMasterMkLst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3836780849" sldId="2147483649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1440163257" sldId="2147483650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796044998" sldId="2147483651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2253229688" sldId="2147483652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1787825300" sldId="2147483653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1770035562" sldId="2147483654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2746135618" sldId="2147483655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914268042" sldId="2147483656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3923691133" sldId="2147483657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2800418902" sldId="2147483658"/>
          </pc:sldLayoutMkLst>
        </pc:sldLayoutChg>
        <pc:sldLayoutChg chg="add">
          <pc:chgData name="Kathleen Riach" userId="S::kathleen.riach@glasgow.ac.uk::5dcfab8c-fa3d-4443-afae-9fe8b72a7299" providerId="AD" clId="Web-{8312FE5B-AF64-4F2D-81EA-0B3DE57A7398}" dt="2021-10-17T15:06:39.694" v="0"/>
          <pc:sldLayoutMkLst>
            <pc:docMk/>
            <pc:sldMasterMk cId="3586461691" sldId="2147483648"/>
            <pc:sldLayoutMk cId="4111427119" sldId="2147483659"/>
          </pc:sldLayoutMkLst>
        </pc:sldLayoutChg>
      </pc:sldMasterChg>
    </pc:docChg>
  </pc:docChgLst>
  <pc:docChgLst>
    <pc:chgData name="Louise Agius (student)" userId="S::2247889a@student.gla.ac.uk::b014b458-73bc-47c2-8e7b-1779cc597f02" providerId="AD" clId="Web-{1091B257-9AD7-4242-B85E-850E2355A843}"/>
    <pc:docChg chg="modSld">
      <pc:chgData name="Louise Agius (student)" userId="S::2247889a@student.gla.ac.uk::b014b458-73bc-47c2-8e7b-1779cc597f02" providerId="AD" clId="Web-{1091B257-9AD7-4242-B85E-850E2355A843}" dt="2021-10-17T15:37:53.944" v="4" actId="20577"/>
      <pc:docMkLst>
        <pc:docMk/>
      </pc:docMkLst>
      <pc:sldChg chg="modSp">
        <pc:chgData name="Louise Agius (student)" userId="S::2247889a@student.gla.ac.uk::b014b458-73bc-47c2-8e7b-1779cc597f02" providerId="AD" clId="Web-{1091B257-9AD7-4242-B85E-850E2355A843}" dt="2021-10-17T15:37:53.944" v="4" actId="20577"/>
        <pc:sldMkLst>
          <pc:docMk/>
          <pc:sldMk cId="2411148887" sldId="265"/>
        </pc:sldMkLst>
        <pc:spChg chg="mod">
          <ac:chgData name="Louise Agius (student)" userId="S::2247889a@student.gla.ac.uk::b014b458-73bc-47c2-8e7b-1779cc597f02" providerId="AD" clId="Web-{1091B257-9AD7-4242-B85E-850E2355A843}" dt="2021-10-17T15:37:53.944" v="4" actId="20577"/>
          <ac:spMkLst>
            <pc:docMk/>
            <pc:sldMk cId="2411148887" sldId="265"/>
            <ac:spMk id="4" creationId="{B8480924-B28A-4FC5-A4A4-EAAB71920E27}"/>
          </ac:spMkLst>
        </pc:spChg>
      </pc:sldChg>
      <pc:sldChg chg="modSp">
        <pc:chgData name="Louise Agius (student)" userId="S::2247889a@student.gla.ac.uk::b014b458-73bc-47c2-8e7b-1779cc597f02" providerId="AD" clId="Web-{1091B257-9AD7-4242-B85E-850E2355A843}" dt="2021-10-17T15:32:56.562" v="2" actId="20577"/>
        <pc:sldMkLst>
          <pc:docMk/>
          <pc:sldMk cId="3166530417" sldId="283"/>
        </pc:sldMkLst>
        <pc:spChg chg="mod">
          <ac:chgData name="Louise Agius (student)" userId="S::2247889a@student.gla.ac.uk::b014b458-73bc-47c2-8e7b-1779cc597f02" providerId="AD" clId="Web-{1091B257-9AD7-4242-B85E-850E2355A843}" dt="2021-10-17T15:32:56.562" v="2" actId="20577"/>
          <ac:spMkLst>
            <pc:docMk/>
            <pc:sldMk cId="3166530417" sldId="283"/>
            <ac:spMk id="3" creationId="{5C8D7C8D-C96B-4243-B847-9EF29A350EB8}"/>
          </ac:spMkLst>
        </pc:spChg>
      </pc:sldChg>
    </pc:docChg>
  </pc:docChgLst>
  <pc:docChgLst>
    <pc:chgData name="Kathleen Riach" userId="S::kathleen.riach@glasgow.ac.uk::5dcfab8c-fa3d-4443-afae-9fe8b72a7299" providerId="AD" clId="Web-{13EFF68C-07A8-496F-9FE4-669ECA08A345}"/>
    <pc:docChg chg="modSld">
      <pc:chgData name="Kathleen Riach" userId="S::kathleen.riach@glasgow.ac.uk::5dcfab8c-fa3d-4443-afae-9fe8b72a7299" providerId="AD" clId="Web-{13EFF68C-07A8-496F-9FE4-669ECA08A345}" dt="2021-10-17T13:08:02.217" v="0" actId="20577"/>
      <pc:docMkLst>
        <pc:docMk/>
      </pc:docMkLst>
      <pc:sldChg chg="modSp">
        <pc:chgData name="Kathleen Riach" userId="S::kathleen.riach@glasgow.ac.uk::5dcfab8c-fa3d-4443-afae-9fe8b72a7299" providerId="AD" clId="Web-{13EFF68C-07A8-496F-9FE4-669ECA08A345}" dt="2021-10-17T13:08:02.217" v="0" actId="20577"/>
        <pc:sldMkLst>
          <pc:docMk/>
          <pc:sldMk cId="250505892" sldId="273"/>
        </pc:sldMkLst>
        <pc:spChg chg="mod">
          <ac:chgData name="Kathleen Riach" userId="S::kathleen.riach@glasgow.ac.uk::5dcfab8c-fa3d-4443-afae-9fe8b72a7299" providerId="AD" clId="Web-{13EFF68C-07A8-496F-9FE4-669ECA08A345}" dt="2021-10-17T13:08:02.217" v="0" actId="20577"/>
          <ac:spMkLst>
            <pc:docMk/>
            <pc:sldMk cId="250505892" sldId="273"/>
            <ac:spMk id="3" creationId="{58AA5B19-2115-477D-967A-675F7F992068}"/>
          </ac:spMkLst>
        </pc:spChg>
      </pc:sldChg>
    </pc:docChg>
  </pc:docChgLst>
  <pc:docChgLst>
    <pc:chgData name="Kathleen Riach" userId="S::kathleen.riach@glasgow.ac.uk::5dcfab8c-fa3d-4443-afae-9fe8b72a7299" providerId="AD" clId="Web-{7D46F111-B19D-418F-9F8C-829268A9E4F3}"/>
    <pc:docChg chg="modSld">
      <pc:chgData name="Kathleen Riach" userId="S::kathleen.riach@glasgow.ac.uk::5dcfab8c-fa3d-4443-afae-9fe8b72a7299" providerId="AD" clId="Web-{7D46F111-B19D-418F-9F8C-829268A9E4F3}" dt="2021-10-18T01:25:53.348" v="11" actId="20577"/>
      <pc:docMkLst>
        <pc:docMk/>
      </pc:docMkLst>
      <pc:sldChg chg="addSp modSp">
        <pc:chgData name="Kathleen Riach" userId="S::kathleen.riach@glasgow.ac.uk::5dcfab8c-fa3d-4443-afae-9fe8b72a7299" providerId="AD" clId="Web-{7D46F111-B19D-418F-9F8C-829268A9E4F3}" dt="2021-10-18T01:25:39.441" v="6" actId="20577"/>
        <pc:sldMkLst>
          <pc:docMk/>
          <pc:sldMk cId="1979050543" sldId="256"/>
        </pc:sldMkLst>
        <pc:spChg chg="mod">
          <ac:chgData name="Kathleen Riach" userId="S::kathleen.riach@glasgow.ac.uk::5dcfab8c-fa3d-4443-afae-9fe8b72a7299" providerId="AD" clId="Web-{7D46F111-B19D-418F-9F8C-829268A9E4F3}" dt="2021-10-18T01:25:39.441" v="6" actId="20577"/>
          <ac:spMkLst>
            <pc:docMk/>
            <pc:sldMk cId="1979050543" sldId="256"/>
            <ac:spMk id="2" creationId="{865A56DD-1F66-4408-83B5-B180BC46E4FC}"/>
          </ac:spMkLst>
        </pc:spChg>
        <pc:spChg chg="add">
          <ac:chgData name="Kathleen Riach" userId="S::kathleen.riach@glasgow.ac.uk::5dcfab8c-fa3d-4443-afae-9fe8b72a7299" providerId="AD" clId="Web-{7D46F111-B19D-418F-9F8C-829268A9E4F3}" dt="2021-10-18T01:25:34.535" v="0"/>
          <ac:spMkLst>
            <pc:docMk/>
            <pc:sldMk cId="1979050543" sldId="256"/>
            <ac:spMk id="3" creationId="{8A9812A4-D948-4FBF-A119-9E4B6C0A9969}"/>
          </ac:spMkLst>
        </pc:spChg>
        <pc:spChg chg="add">
          <ac:chgData name="Kathleen Riach" userId="S::kathleen.riach@glasgow.ac.uk::5dcfab8c-fa3d-4443-afae-9fe8b72a7299" providerId="AD" clId="Web-{7D46F111-B19D-418F-9F8C-829268A9E4F3}" dt="2021-10-18T01:25:34.566" v="1"/>
          <ac:spMkLst>
            <pc:docMk/>
            <pc:sldMk cId="1979050543" sldId="256"/>
            <ac:spMk id="7" creationId="{6FDE22F9-CA66-4C5A-B1B2-A6E0867194D6}"/>
          </ac:spMkLst>
        </pc:spChg>
        <pc:spChg chg="add">
          <ac:chgData name="Kathleen Riach" userId="S::kathleen.riach@glasgow.ac.uk::5dcfab8c-fa3d-4443-afae-9fe8b72a7299" providerId="AD" clId="Web-{7D46F111-B19D-418F-9F8C-829268A9E4F3}" dt="2021-10-18T01:25:35.644" v="2"/>
          <ac:spMkLst>
            <pc:docMk/>
            <pc:sldMk cId="1979050543" sldId="256"/>
            <ac:spMk id="8" creationId="{DBDF0232-3090-4B4F-8691-95EEE4ED7B2A}"/>
          </ac:spMkLst>
        </pc:spChg>
      </pc:sldChg>
      <pc:sldChg chg="modSp">
        <pc:chgData name="Kathleen Riach" userId="S::kathleen.riach@glasgow.ac.uk::5dcfab8c-fa3d-4443-afae-9fe8b72a7299" providerId="AD" clId="Web-{7D46F111-B19D-418F-9F8C-829268A9E4F3}" dt="2021-10-18T01:25:43.816" v="10" actId="20577"/>
        <pc:sldMkLst>
          <pc:docMk/>
          <pc:sldMk cId="1262312388" sldId="258"/>
        </pc:sldMkLst>
        <pc:spChg chg="mod">
          <ac:chgData name="Kathleen Riach" userId="S::kathleen.riach@glasgow.ac.uk::5dcfab8c-fa3d-4443-afae-9fe8b72a7299" providerId="AD" clId="Web-{7D46F111-B19D-418F-9F8C-829268A9E4F3}" dt="2021-10-18T01:25:43.816" v="10" actId="20577"/>
          <ac:spMkLst>
            <pc:docMk/>
            <pc:sldMk cId="1262312388" sldId="258"/>
            <ac:spMk id="2" creationId="{87A5E89A-0682-4A1D-8E71-F8BC93DA8E94}"/>
          </ac:spMkLst>
        </pc:spChg>
      </pc:sldChg>
      <pc:sldChg chg="modSp">
        <pc:chgData name="Kathleen Riach" userId="S::kathleen.riach@glasgow.ac.uk::5dcfab8c-fa3d-4443-afae-9fe8b72a7299" providerId="AD" clId="Web-{7D46F111-B19D-418F-9F8C-829268A9E4F3}" dt="2021-10-18T01:25:53.348" v="11" actId="20577"/>
        <pc:sldMkLst>
          <pc:docMk/>
          <pc:sldMk cId="1322371389" sldId="272"/>
        </pc:sldMkLst>
        <pc:spChg chg="mod">
          <ac:chgData name="Kathleen Riach" userId="S::kathleen.riach@glasgow.ac.uk::5dcfab8c-fa3d-4443-afae-9fe8b72a7299" providerId="AD" clId="Web-{7D46F111-B19D-418F-9F8C-829268A9E4F3}" dt="2021-10-18T01:25:53.348" v="11" actId="20577"/>
          <ac:spMkLst>
            <pc:docMk/>
            <pc:sldMk cId="1322371389" sldId="272"/>
            <ac:spMk id="6" creationId="{B5CFBF95-6158-41FE-8062-D4BF181A2E1F}"/>
          </ac:spMkLst>
        </pc:spChg>
      </pc:sldChg>
    </pc:docChg>
  </pc:docChgLst>
  <pc:docChgLst>
    <pc:chgData name="Kathleen Riach" userId="S::kathleen.riach@glasgow.ac.uk::5dcfab8c-fa3d-4443-afae-9fe8b72a7299" providerId="AD" clId="Web-{2C19D99E-9529-42E8-8A05-3EA4406A642B}"/>
    <pc:docChg chg="addSld delSld modSld sldOrd">
      <pc:chgData name="Kathleen Riach" userId="S::kathleen.riach@glasgow.ac.uk::5dcfab8c-fa3d-4443-afae-9fe8b72a7299" providerId="AD" clId="Web-{2C19D99E-9529-42E8-8A05-3EA4406A642B}" dt="2021-10-17T14:39:53.181" v="548"/>
      <pc:docMkLst>
        <pc:docMk/>
      </pc:docMkLst>
      <pc:sldChg chg="modSp">
        <pc:chgData name="Kathleen Riach" userId="S::kathleen.riach@glasgow.ac.uk::5dcfab8c-fa3d-4443-afae-9fe8b72a7299" providerId="AD" clId="Web-{2C19D99E-9529-42E8-8A05-3EA4406A642B}" dt="2021-10-17T14:18:53.792" v="0" actId="20577"/>
        <pc:sldMkLst>
          <pc:docMk/>
          <pc:sldMk cId="1262312388" sldId="258"/>
        </pc:sldMkLst>
        <pc:spChg chg="mod">
          <ac:chgData name="Kathleen Riach" userId="S::kathleen.riach@glasgow.ac.uk::5dcfab8c-fa3d-4443-afae-9fe8b72a7299" providerId="AD" clId="Web-{2C19D99E-9529-42E8-8A05-3EA4406A642B}" dt="2021-10-17T14:18:53.792" v="0" actId="20577"/>
          <ac:spMkLst>
            <pc:docMk/>
            <pc:sldMk cId="1262312388" sldId="258"/>
            <ac:spMk id="3" creationId="{1D48F3E6-6CA4-41BD-9F43-6C795896229F}"/>
          </ac:spMkLst>
        </pc:spChg>
      </pc:sldChg>
      <pc:sldChg chg="modSp">
        <pc:chgData name="Kathleen Riach" userId="S::kathleen.riach@glasgow.ac.uk::5dcfab8c-fa3d-4443-afae-9fe8b72a7299" providerId="AD" clId="Web-{2C19D99E-9529-42E8-8A05-3EA4406A642B}" dt="2021-10-17T14:29:53.994" v="194" actId="20577"/>
        <pc:sldMkLst>
          <pc:docMk/>
          <pc:sldMk cId="1446763834" sldId="260"/>
        </pc:sldMkLst>
        <pc:spChg chg="mod">
          <ac:chgData name="Kathleen Riach" userId="S::kathleen.riach@glasgow.ac.uk::5dcfab8c-fa3d-4443-afae-9fe8b72a7299" providerId="AD" clId="Web-{2C19D99E-9529-42E8-8A05-3EA4406A642B}" dt="2021-10-17T14:29:53.994" v="194" actId="20577"/>
          <ac:spMkLst>
            <pc:docMk/>
            <pc:sldMk cId="1446763834" sldId="260"/>
            <ac:spMk id="3" creationId="{0A8F27FC-1835-42B7-81B7-3B43AD733EA0}"/>
          </ac:spMkLst>
        </pc:spChg>
      </pc:sldChg>
      <pc:sldChg chg="del">
        <pc:chgData name="Kathleen Riach" userId="S::kathleen.riach@glasgow.ac.uk::5dcfab8c-fa3d-4443-afae-9fe8b72a7299" providerId="AD" clId="Web-{2C19D99E-9529-42E8-8A05-3EA4406A642B}" dt="2021-10-17T14:23:45.813" v="122"/>
        <pc:sldMkLst>
          <pc:docMk/>
          <pc:sldMk cId="98474560" sldId="262"/>
        </pc:sldMkLst>
      </pc:sldChg>
      <pc:sldChg chg="modSp">
        <pc:chgData name="Kathleen Riach" userId="S::kathleen.riach@glasgow.ac.uk::5dcfab8c-fa3d-4443-afae-9fe8b72a7299" providerId="AD" clId="Web-{2C19D99E-9529-42E8-8A05-3EA4406A642B}" dt="2021-10-17T14:22:51.484" v="117" actId="14100"/>
        <pc:sldMkLst>
          <pc:docMk/>
          <pc:sldMk cId="1664248167" sldId="263"/>
        </pc:sldMkLst>
        <pc:spChg chg="mod">
          <ac:chgData name="Kathleen Riach" userId="S::kathleen.riach@glasgow.ac.uk::5dcfab8c-fa3d-4443-afae-9fe8b72a7299" providerId="AD" clId="Web-{2C19D99E-9529-42E8-8A05-3EA4406A642B}" dt="2021-10-17T14:22:51.484" v="117" actId="14100"/>
          <ac:spMkLst>
            <pc:docMk/>
            <pc:sldMk cId="1664248167" sldId="263"/>
            <ac:spMk id="4" creationId="{D1E44B3B-6F3B-4498-AA65-4401B7A59FA7}"/>
          </ac:spMkLst>
        </pc:spChg>
      </pc:sldChg>
      <pc:sldChg chg="modSp">
        <pc:chgData name="Kathleen Riach" userId="S::kathleen.riach@glasgow.ac.uk::5dcfab8c-fa3d-4443-afae-9fe8b72a7299" providerId="AD" clId="Web-{2C19D99E-9529-42E8-8A05-3EA4406A642B}" dt="2021-10-17T14:37:37.659" v="475" actId="20577"/>
        <pc:sldMkLst>
          <pc:docMk/>
          <pc:sldMk cId="2411148887" sldId="265"/>
        </pc:sldMkLst>
        <pc:spChg chg="mod">
          <ac:chgData name="Kathleen Riach" userId="S::kathleen.riach@glasgow.ac.uk::5dcfab8c-fa3d-4443-afae-9fe8b72a7299" providerId="AD" clId="Web-{2C19D99E-9529-42E8-8A05-3EA4406A642B}" dt="2021-10-17T14:36:40.236" v="460" actId="688"/>
          <ac:spMkLst>
            <pc:docMk/>
            <pc:sldMk cId="2411148887" sldId="265"/>
            <ac:spMk id="2" creationId="{AB6C7C73-92C6-423D-BE9F-A50E4B2C91D8}"/>
          </ac:spMkLst>
        </pc:spChg>
        <pc:spChg chg="mod">
          <ac:chgData name="Kathleen Riach" userId="S::kathleen.riach@glasgow.ac.uk::5dcfab8c-fa3d-4443-afae-9fe8b72a7299" providerId="AD" clId="Web-{2C19D99E-9529-42E8-8A05-3EA4406A642B}" dt="2021-10-17T14:37:20.658" v="462" actId="20577"/>
          <ac:spMkLst>
            <pc:docMk/>
            <pc:sldMk cId="2411148887" sldId="265"/>
            <ac:spMk id="4" creationId="{B8480924-B28A-4FC5-A4A4-EAAB71920E27}"/>
          </ac:spMkLst>
        </pc:spChg>
        <pc:spChg chg="mod">
          <ac:chgData name="Kathleen Riach" userId="S::kathleen.riach@glasgow.ac.uk::5dcfab8c-fa3d-4443-afae-9fe8b72a7299" providerId="AD" clId="Web-{2C19D99E-9529-42E8-8A05-3EA4406A642B}" dt="2021-10-17T14:37:37.659" v="475" actId="20577"/>
          <ac:spMkLst>
            <pc:docMk/>
            <pc:sldMk cId="2411148887" sldId="265"/>
            <ac:spMk id="5" creationId="{81DDDC4E-42FA-403E-912A-F76D52BA58CB}"/>
          </ac:spMkLst>
        </pc:spChg>
        <pc:picChg chg="mod">
          <ac:chgData name="Kathleen Riach" userId="S::kathleen.riach@glasgow.ac.uk::5dcfab8c-fa3d-4443-afae-9fe8b72a7299" providerId="AD" clId="Web-{2C19D99E-9529-42E8-8A05-3EA4406A642B}" dt="2021-10-17T14:36:31.783" v="456" actId="688"/>
          <ac:picMkLst>
            <pc:docMk/>
            <pc:sldMk cId="2411148887" sldId="265"/>
            <ac:picMk id="6" creationId="{A7EEEBAB-0460-400B-837E-E1A1F436A1CC}"/>
          </ac:picMkLst>
        </pc:picChg>
      </pc:sldChg>
      <pc:sldChg chg="del">
        <pc:chgData name="Kathleen Riach" userId="S::kathleen.riach@glasgow.ac.uk::5dcfab8c-fa3d-4443-afae-9fe8b72a7299" providerId="AD" clId="Web-{2C19D99E-9529-42E8-8A05-3EA4406A642B}" dt="2021-10-17T14:31:57.340" v="210"/>
        <pc:sldMkLst>
          <pc:docMk/>
          <pc:sldMk cId="1702915213" sldId="268"/>
        </pc:sldMkLst>
      </pc:sldChg>
      <pc:sldChg chg="modSp del">
        <pc:chgData name="Kathleen Riach" userId="S::kathleen.riach@glasgow.ac.uk::5dcfab8c-fa3d-4443-afae-9fe8b72a7299" providerId="AD" clId="Web-{2C19D99E-9529-42E8-8A05-3EA4406A642B}" dt="2021-10-17T14:31:46.434" v="209"/>
        <pc:sldMkLst>
          <pc:docMk/>
          <pc:sldMk cId="3269053625" sldId="271"/>
        </pc:sldMkLst>
        <pc:spChg chg="mod">
          <ac:chgData name="Kathleen Riach" userId="S::kathleen.riach@glasgow.ac.uk::5dcfab8c-fa3d-4443-afae-9fe8b72a7299" providerId="AD" clId="Web-{2C19D99E-9529-42E8-8A05-3EA4406A642B}" dt="2021-10-17T14:31:45.996" v="208" actId="20577"/>
          <ac:spMkLst>
            <pc:docMk/>
            <pc:sldMk cId="3269053625" sldId="271"/>
            <ac:spMk id="3" creationId="{4A59A0D0-51BD-4417-BB2D-B778A29589C3}"/>
          </ac:spMkLst>
        </pc:spChg>
      </pc:sldChg>
      <pc:sldChg chg="modSp del">
        <pc:chgData name="Kathleen Riach" userId="S::kathleen.riach@glasgow.ac.uk::5dcfab8c-fa3d-4443-afae-9fe8b72a7299" providerId="AD" clId="Web-{2C19D99E-9529-42E8-8A05-3EA4406A642B}" dt="2021-10-17T14:23:15.062" v="118"/>
        <pc:sldMkLst>
          <pc:docMk/>
          <pc:sldMk cId="227197495" sldId="275"/>
        </pc:sldMkLst>
        <pc:spChg chg="mod">
          <ac:chgData name="Kathleen Riach" userId="S::kathleen.riach@glasgow.ac.uk::5dcfab8c-fa3d-4443-afae-9fe8b72a7299" providerId="AD" clId="Web-{2C19D99E-9529-42E8-8A05-3EA4406A642B}" dt="2021-10-17T14:22:33.577" v="100" actId="20577"/>
          <ac:spMkLst>
            <pc:docMk/>
            <pc:sldMk cId="227197495" sldId="275"/>
            <ac:spMk id="49" creationId="{384106A7-C970-4334-96BE-FD0B78BB7143}"/>
          </ac:spMkLst>
        </pc:spChg>
      </pc:sldChg>
      <pc:sldChg chg="addSp delSp modSp">
        <pc:chgData name="Kathleen Riach" userId="S::kathleen.riach@glasgow.ac.uk::5dcfab8c-fa3d-4443-afae-9fe8b72a7299" providerId="AD" clId="Web-{2C19D99E-9529-42E8-8A05-3EA4406A642B}" dt="2021-10-17T14:30:45.589" v="200" actId="14100"/>
        <pc:sldMkLst>
          <pc:docMk/>
          <pc:sldMk cId="1004570841" sldId="277"/>
        </pc:sldMkLst>
        <pc:spChg chg="mod">
          <ac:chgData name="Kathleen Riach" userId="S::kathleen.riach@glasgow.ac.uk::5dcfab8c-fa3d-4443-afae-9fe8b72a7299" providerId="AD" clId="Web-{2C19D99E-9529-42E8-8A05-3EA4406A642B}" dt="2021-10-17T14:28:32.586" v="158" actId="20577"/>
          <ac:spMkLst>
            <pc:docMk/>
            <pc:sldMk cId="1004570841" sldId="277"/>
            <ac:spMk id="4" creationId="{AD5DEB0A-D0DE-4A22-9F53-544F968FE027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28:08.539" v="150"/>
          <ac:spMkLst>
            <pc:docMk/>
            <pc:sldMk cId="1004570841" sldId="277"/>
            <ac:spMk id="5" creationId="{7135424D-0E35-477C-B752-DC7727F2EA79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28:02.695" v="148"/>
          <ac:spMkLst>
            <pc:docMk/>
            <pc:sldMk cId="1004570841" sldId="277"/>
            <ac:spMk id="7" creationId="{6510B889-241E-4288-8330-8A8107698AEC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28:10.680" v="151"/>
          <ac:spMkLst>
            <pc:docMk/>
            <pc:sldMk cId="1004570841" sldId="277"/>
            <ac:spMk id="9" creationId="{7CA21436-4417-4F3C-8D40-BAF6EBA4910F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28:04.883" v="149"/>
          <ac:spMkLst>
            <pc:docMk/>
            <pc:sldMk cId="1004570841" sldId="277"/>
            <ac:spMk id="11" creationId="{9FA58CB3-49D0-476A-A4A5-F4DAFD15229E}"/>
          </ac:spMkLst>
        </pc:spChg>
        <pc:spChg chg="del mod">
          <ac:chgData name="Kathleen Riach" userId="S::kathleen.riach@glasgow.ac.uk::5dcfab8c-fa3d-4443-afae-9fe8b72a7299" providerId="AD" clId="Web-{2C19D99E-9529-42E8-8A05-3EA4406A642B}" dt="2021-10-17T14:24:39.954" v="125"/>
          <ac:spMkLst>
            <pc:docMk/>
            <pc:sldMk cId="1004570841" sldId="277"/>
            <ac:spMk id="12" creationId="{08BFA85B-CA7F-43AC-9991-8805A0316289}"/>
          </ac:spMkLst>
        </pc:spChg>
        <pc:spChg chg="add del mod">
          <ac:chgData name="Kathleen Riach" userId="S::kathleen.riach@glasgow.ac.uk::5dcfab8c-fa3d-4443-afae-9fe8b72a7299" providerId="AD" clId="Web-{2C19D99E-9529-42E8-8A05-3EA4406A642B}" dt="2021-10-17T14:25:41.894" v="127"/>
          <ac:spMkLst>
            <pc:docMk/>
            <pc:sldMk cId="1004570841" sldId="277"/>
            <ac:spMk id="13" creationId="{68DFED0A-81D5-45D9-8132-4A9652546EFB}"/>
          </ac:spMkLst>
        </pc:spChg>
        <pc:spChg chg="add del">
          <ac:chgData name="Kathleen Riach" userId="S::kathleen.riach@glasgow.ac.uk::5dcfab8c-fa3d-4443-afae-9fe8b72a7299" providerId="AD" clId="Web-{2C19D99E-9529-42E8-8A05-3EA4406A642B}" dt="2021-10-17T14:26:42.301" v="139"/>
          <ac:spMkLst>
            <pc:docMk/>
            <pc:sldMk cId="1004570841" sldId="277"/>
            <ac:spMk id="15" creationId="{A271E543-A5B5-4E8D-89BF-AA4D36E70B3D}"/>
          </ac:spMkLst>
        </pc:spChg>
        <pc:spChg chg="add del">
          <ac:chgData name="Kathleen Riach" userId="S::kathleen.riach@glasgow.ac.uk::5dcfab8c-fa3d-4443-afae-9fe8b72a7299" providerId="AD" clId="Web-{2C19D99E-9529-42E8-8A05-3EA4406A642B}" dt="2021-10-17T14:26:51.270" v="141"/>
          <ac:spMkLst>
            <pc:docMk/>
            <pc:sldMk cId="1004570841" sldId="277"/>
            <ac:spMk id="16" creationId="{D585E6FD-3680-4282-8EA0-C130E7B769D1}"/>
          </ac:spMkLst>
        </pc:spChg>
        <pc:spChg chg="add del">
          <ac:chgData name="Kathleen Riach" userId="S::kathleen.riach@glasgow.ac.uk::5dcfab8c-fa3d-4443-afae-9fe8b72a7299" providerId="AD" clId="Web-{2C19D99E-9529-42E8-8A05-3EA4406A642B}" dt="2021-10-17T14:27:36.038" v="145"/>
          <ac:spMkLst>
            <pc:docMk/>
            <pc:sldMk cId="1004570841" sldId="277"/>
            <ac:spMk id="17" creationId="{F7850F1B-7228-4169-BDB2-6CE2A7A68BC3}"/>
          </ac:spMkLst>
        </pc:spChg>
        <pc:spChg chg="add">
          <ac:chgData name="Kathleen Riach" userId="S::kathleen.riach@glasgow.ac.uk::5dcfab8c-fa3d-4443-afae-9fe8b72a7299" providerId="AD" clId="Web-{2C19D99E-9529-42E8-8A05-3EA4406A642B}" dt="2021-10-17T14:29:11.837" v="170"/>
          <ac:spMkLst>
            <pc:docMk/>
            <pc:sldMk cId="1004570841" sldId="277"/>
            <ac:spMk id="18" creationId="{0456CEC2-D66F-46B2-A058-2A345EA504E8}"/>
          </ac:spMkLst>
        </pc:spChg>
        <pc:spChg chg="add del mod">
          <ac:chgData name="Kathleen Riach" userId="S::kathleen.riach@glasgow.ac.uk::5dcfab8c-fa3d-4443-afae-9fe8b72a7299" providerId="AD" clId="Web-{2C19D99E-9529-42E8-8A05-3EA4406A642B}" dt="2021-10-17T14:29:21.556" v="174"/>
          <ac:spMkLst>
            <pc:docMk/>
            <pc:sldMk cId="1004570841" sldId="277"/>
            <ac:spMk id="19" creationId="{11769425-56E7-4021-BE50-426970F1AB68}"/>
          </ac:spMkLst>
        </pc:spChg>
        <pc:spChg chg="add del">
          <ac:chgData name="Kathleen Riach" userId="S::kathleen.riach@glasgow.ac.uk::5dcfab8c-fa3d-4443-afae-9fe8b72a7299" providerId="AD" clId="Web-{2C19D99E-9529-42E8-8A05-3EA4406A642B}" dt="2021-10-17T14:30:20.463" v="198"/>
          <ac:spMkLst>
            <pc:docMk/>
            <pc:sldMk cId="1004570841" sldId="277"/>
            <ac:spMk id="21" creationId="{BEE78906-8C22-4D67-9FA4-B9DC5CDA98F0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28:43.758" v="169"/>
          <ac:spMkLst>
            <pc:docMk/>
            <pc:sldMk cId="1004570841" sldId="277"/>
            <ac:spMk id="28" creationId="{CF35F9B0-9A67-48DA-99F0-E45465BB02C1}"/>
          </ac:spMkLst>
        </pc:spChg>
        <pc:spChg chg="mod">
          <ac:chgData name="Kathleen Riach" userId="S::kathleen.riach@glasgow.ac.uk::5dcfab8c-fa3d-4443-afae-9fe8b72a7299" providerId="AD" clId="Web-{2C19D99E-9529-42E8-8A05-3EA4406A642B}" dt="2021-10-17T14:28:43.024" v="168" actId="20577"/>
          <ac:spMkLst>
            <pc:docMk/>
            <pc:sldMk cId="1004570841" sldId="277"/>
            <ac:spMk id="49" creationId="{384106A7-C970-4334-96BE-FD0B78BB7143}"/>
          </ac:spMkLst>
        </pc:spChg>
        <pc:spChg chg="mod">
          <ac:chgData name="Kathleen Riach" userId="S::kathleen.riach@glasgow.ac.uk::5dcfab8c-fa3d-4443-afae-9fe8b72a7299" providerId="AD" clId="Web-{2C19D99E-9529-42E8-8A05-3EA4406A642B}" dt="2021-10-17T14:25:54.566" v="131" actId="20577"/>
          <ac:spMkLst>
            <pc:docMk/>
            <pc:sldMk cId="1004570841" sldId="277"/>
            <ac:spMk id="60" creationId="{158FF232-52B8-494C-8743-B3F954D8525A}"/>
          </ac:spMkLst>
        </pc:spChg>
        <pc:spChg chg="mod">
          <ac:chgData name="Kathleen Riach" userId="S::kathleen.riach@glasgow.ac.uk::5dcfab8c-fa3d-4443-afae-9fe8b72a7299" providerId="AD" clId="Web-{2C19D99E-9529-42E8-8A05-3EA4406A642B}" dt="2021-10-17T14:26:23.832" v="137" actId="1076"/>
          <ac:spMkLst>
            <pc:docMk/>
            <pc:sldMk cId="1004570841" sldId="277"/>
            <ac:spMk id="63" creationId="{AC3CFAFA-B808-491C-8242-72EAB0D4BA63}"/>
          </ac:spMkLst>
        </pc:spChg>
        <pc:picChg chg="del">
          <ac:chgData name="Kathleen Riach" userId="S::kathleen.riach@glasgow.ac.uk::5dcfab8c-fa3d-4443-afae-9fe8b72a7299" providerId="AD" clId="Web-{2C19D99E-9529-42E8-8A05-3EA4406A642B}" dt="2021-10-17T14:24:41.689" v="126"/>
          <ac:picMkLst>
            <pc:docMk/>
            <pc:sldMk cId="1004570841" sldId="277"/>
            <ac:picMk id="14" creationId="{17AC2E91-6964-4F33-A209-81A8F22BEB0C}"/>
          </ac:picMkLst>
        </pc:picChg>
        <pc:cxnChg chg="mod">
          <ac:chgData name="Kathleen Riach" userId="S::kathleen.riach@glasgow.ac.uk::5dcfab8c-fa3d-4443-afae-9fe8b72a7299" providerId="AD" clId="Web-{2C19D99E-9529-42E8-8A05-3EA4406A642B}" dt="2021-10-17T14:27:12.567" v="144" actId="14100"/>
          <ac:cxnSpMkLst>
            <pc:docMk/>
            <pc:sldMk cId="1004570841" sldId="277"/>
            <ac:cxnSpMk id="6" creationId="{AC8F222D-B93C-47C2-9DA3-21C921BAFE69}"/>
          </ac:cxnSpMkLst>
        </pc:cxnChg>
        <pc:cxnChg chg="mod">
          <ac:chgData name="Kathleen Riach" userId="S::kathleen.riach@glasgow.ac.uk::5dcfab8c-fa3d-4443-afae-9fe8b72a7299" providerId="AD" clId="Web-{2C19D99E-9529-42E8-8A05-3EA4406A642B}" dt="2021-10-17T14:30:13.026" v="196" actId="14100"/>
          <ac:cxnSpMkLst>
            <pc:docMk/>
            <pc:sldMk cId="1004570841" sldId="277"/>
            <ac:cxnSpMk id="22" creationId="{DB8E68D4-2426-41D1-B399-37BF22EC5E19}"/>
          </ac:cxnSpMkLst>
        </pc:cxnChg>
        <pc:cxnChg chg="del">
          <ac:chgData name="Kathleen Riach" userId="S::kathleen.riach@glasgow.ac.uk::5dcfab8c-fa3d-4443-afae-9fe8b72a7299" providerId="AD" clId="Web-{2C19D99E-9529-42E8-8A05-3EA4406A642B}" dt="2021-10-17T14:29:29.462" v="176"/>
          <ac:cxnSpMkLst>
            <pc:docMk/>
            <pc:sldMk cId="1004570841" sldId="277"/>
            <ac:cxnSpMk id="24" creationId="{578456DD-DCD3-4CDD-A306-12AF55A7D635}"/>
          </ac:cxnSpMkLst>
        </pc:cxnChg>
        <pc:cxnChg chg="mod">
          <ac:chgData name="Kathleen Riach" userId="S::kathleen.riach@glasgow.ac.uk::5dcfab8c-fa3d-4443-afae-9fe8b72a7299" providerId="AD" clId="Web-{2C19D99E-9529-42E8-8A05-3EA4406A642B}" dt="2021-10-17T14:30:45.589" v="200" actId="14100"/>
          <ac:cxnSpMkLst>
            <pc:docMk/>
            <pc:sldMk cId="1004570841" sldId="277"/>
            <ac:cxnSpMk id="26" creationId="{05C62C25-79B0-47DF-B72F-62668DBBDD24}"/>
          </ac:cxnSpMkLst>
        </pc:cxnChg>
        <pc:cxnChg chg="del mod">
          <ac:chgData name="Kathleen Riach" userId="S::kathleen.riach@glasgow.ac.uk::5dcfab8c-fa3d-4443-afae-9fe8b72a7299" providerId="AD" clId="Web-{2C19D99E-9529-42E8-8A05-3EA4406A642B}" dt="2021-10-17T14:29:34.790" v="177"/>
          <ac:cxnSpMkLst>
            <pc:docMk/>
            <pc:sldMk cId="1004570841" sldId="277"/>
            <ac:cxnSpMk id="44" creationId="{BDA0AD88-A310-4E6C-AD06-9BF6D8903AE9}"/>
          </ac:cxnSpMkLst>
        </pc:cxnChg>
        <pc:cxnChg chg="mod">
          <ac:chgData name="Kathleen Riach" userId="S::kathleen.riach@glasgow.ac.uk::5dcfab8c-fa3d-4443-afae-9fe8b72a7299" providerId="AD" clId="Web-{2C19D99E-9529-42E8-8A05-3EA4406A642B}" dt="2021-10-17T14:26:30.316" v="138" actId="14100"/>
          <ac:cxnSpMkLst>
            <pc:docMk/>
            <pc:sldMk cId="1004570841" sldId="277"/>
            <ac:cxnSpMk id="53" creationId="{276A6629-567F-4170-88F8-80F845091CCF}"/>
          </ac:cxnSpMkLst>
        </pc:cxnChg>
        <pc:cxnChg chg="mod">
          <ac:chgData name="Kathleen Riach" userId="S::kathleen.riach@glasgow.ac.uk::5dcfab8c-fa3d-4443-afae-9fe8b72a7299" providerId="AD" clId="Web-{2C19D99E-9529-42E8-8A05-3EA4406A642B}" dt="2021-10-17T14:26:02.613" v="133" actId="14100"/>
          <ac:cxnSpMkLst>
            <pc:docMk/>
            <pc:sldMk cId="1004570841" sldId="277"/>
            <ac:cxnSpMk id="55" creationId="{20429D01-192D-4446-84BB-DBC6E0837D13}"/>
          </ac:cxnSpMkLst>
        </pc:cxnChg>
        <pc:cxnChg chg="mod">
          <ac:chgData name="Kathleen Riach" userId="S::kathleen.riach@glasgow.ac.uk::5dcfab8c-fa3d-4443-afae-9fe8b72a7299" providerId="AD" clId="Web-{2C19D99E-9529-42E8-8A05-3EA4406A642B}" dt="2021-10-17T14:26:16.863" v="136" actId="14100"/>
          <ac:cxnSpMkLst>
            <pc:docMk/>
            <pc:sldMk cId="1004570841" sldId="277"/>
            <ac:cxnSpMk id="57" creationId="{9B898D6F-64AB-45C9-B9B2-2878652582AB}"/>
          </ac:cxnSpMkLst>
        </pc:cxnChg>
        <pc:cxnChg chg="mod">
          <ac:chgData name="Kathleen Riach" userId="S::kathleen.riach@glasgow.ac.uk::5dcfab8c-fa3d-4443-afae-9fe8b72a7299" providerId="AD" clId="Web-{2C19D99E-9529-42E8-8A05-3EA4406A642B}" dt="2021-10-17T14:26:11.925" v="135" actId="14100"/>
          <ac:cxnSpMkLst>
            <pc:docMk/>
            <pc:sldMk cId="1004570841" sldId="277"/>
            <ac:cxnSpMk id="59" creationId="{9635D0C2-A2BC-47DE-BDE3-17F8C449CEC6}"/>
          </ac:cxnSpMkLst>
        </pc:cxnChg>
      </pc:sldChg>
      <pc:sldChg chg="modSp">
        <pc:chgData name="Kathleen Riach" userId="S::kathleen.riach@glasgow.ac.uk::5dcfab8c-fa3d-4443-afae-9fe8b72a7299" providerId="AD" clId="Web-{2C19D99E-9529-42E8-8A05-3EA4406A642B}" dt="2021-10-17T14:23:30.766" v="119" actId="14100"/>
        <pc:sldMkLst>
          <pc:docMk/>
          <pc:sldMk cId="2500404216" sldId="278"/>
        </pc:sldMkLst>
        <pc:spChg chg="mod">
          <ac:chgData name="Kathleen Riach" userId="S::kathleen.riach@glasgow.ac.uk::5dcfab8c-fa3d-4443-afae-9fe8b72a7299" providerId="AD" clId="Web-{2C19D99E-9529-42E8-8A05-3EA4406A642B}" dt="2021-10-17T14:23:30.766" v="119" actId="14100"/>
          <ac:spMkLst>
            <pc:docMk/>
            <pc:sldMk cId="2500404216" sldId="278"/>
            <ac:spMk id="6" creationId="{5FCEC872-991D-46FC-BDD7-A30665F35FC9}"/>
          </ac:spMkLst>
        </pc:spChg>
      </pc:sldChg>
      <pc:sldChg chg="modSp">
        <pc:chgData name="Kathleen Riach" userId="S::kathleen.riach@glasgow.ac.uk::5dcfab8c-fa3d-4443-afae-9fe8b72a7299" providerId="AD" clId="Web-{2C19D99E-9529-42E8-8A05-3EA4406A642B}" dt="2021-10-17T14:35:06.625" v="444" actId="20577"/>
        <pc:sldMkLst>
          <pc:docMk/>
          <pc:sldMk cId="2544169392" sldId="279"/>
        </pc:sldMkLst>
        <pc:spChg chg="mod">
          <ac:chgData name="Kathleen Riach" userId="S::kathleen.riach@glasgow.ac.uk::5dcfab8c-fa3d-4443-afae-9fe8b72a7299" providerId="AD" clId="Web-{2C19D99E-9529-42E8-8A05-3EA4406A642B}" dt="2021-10-17T14:35:06.625" v="444" actId="20577"/>
          <ac:spMkLst>
            <pc:docMk/>
            <pc:sldMk cId="2544169392" sldId="279"/>
            <ac:spMk id="4" creationId="{921E0F34-B8CE-4572-9ABA-8816C63C2D30}"/>
          </ac:spMkLst>
        </pc:spChg>
      </pc:sldChg>
      <pc:sldChg chg="modSp">
        <pc:chgData name="Kathleen Riach" userId="S::kathleen.riach@glasgow.ac.uk::5dcfab8c-fa3d-4443-afae-9fe8b72a7299" providerId="AD" clId="Web-{2C19D99E-9529-42E8-8A05-3EA4406A642B}" dt="2021-10-17T14:35:30.578" v="445" actId="20577"/>
        <pc:sldMkLst>
          <pc:docMk/>
          <pc:sldMk cId="1173571359" sldId="280"/>
        </pc:sldMkLst>
        <pc:spChg chg="mod">
          <ac:chgData name="Kathleen Riach" userId="S::kathleen.riach@glasgow.ac.uk::5dcfab8c-fa3d-4443-afae-9fe8b72a7299" providerId="AD" clId="Web-{2C19D99E-9529-42E8-8A05-3EA4406A642B}" dt="2021-10-17T14:35:30.578" v="445" actId="20577"/>
          <ac:spMkLst>
            <pc:docMk/>
            <pc:sldMk cId="1173571359" sldId="280"/>
            <ac:spMk id="2" creationId="{4DFC52DA-2D36-4297-891C-7703D5CE493D}"/>
          </ac:spMkLst>
        </pc:spChg>
      </pc:sldChg>
      <pc:sldChg chg="modSp ord">
        <pc:chgData name="Kathleen Riach" userId="S::kathleen.riach@glasgow.ac.uk::5dcfab8c-fa3d-4443-afae-9fe8b72a7299" providerId="AD" clId="Web-{2C19D99E-9529-42E8-8A05-3EA4406A642B}" dt="2021-10-17T14:39:39.744" v="547" actId="20577"/>
        <pc:sldMkLst>
          <pc:docMk/>
          <pc:sldMk cId="3166530417" sldId="283"/>
        </pc:sldMkLst>
        <pc:spChg chg="mod">
          <ac:chgData name="Kathleen Riach" userId="S::kathleen.riach@glasgow.ac.uk::5dcfab8c-fa3d-4443-afae-9fe8b72a7299" providerId="AD" clId="Web-{2C19D99E-9529-42E8-8A05-3EA4406A642B}" dt="2021-10-17T14:39:39.744" v="547" actId="20577"/>
          <ac:spMkLst>
            <pc:docMk/>
            <pc:sldMk cId="3166530417" sldId="283"/>
            <ac:spMk id="3" creationId="{5C8D7C8D-C96B-4243-B847-9EF29A350EB8}"/>
          </ac:spMkLst>
        </pc:spChg>
      </pc:sldChg>
      <pc:sldChg chg="modSp">
        <pc:chgData name="Kathleen Riach" userId="S::kathleen.riach@glasgow.ac.uk::5dcfab8c-fa3d-4443-afae-9fe8b72a7299" providerId="AD" clId="Web-{2C19D99E-9529-42E8-8A05-3EA4406A642B}" dt="2021-10-17T14:21:42.686" v="90" actId="20577"/>
        <pc:sldMkLst>
          <pc:docMk/>
          <pc:sldMk cId="3275379252" sldId="285"/>
        </pc:sldMkLst>
        <pc:spChg chg="mod">
          <ac:chgData name="Kathleen Riach" userId="S::kathleen.riach@glasgow.ac.uk::5dcfab8c-fa3d-4443-afae-9fe8b72a7299" providerId="AD" clId="Web-{2C19D99E-9529-42E8-8A05-3EA4406A642B}" dt="2021-10-17T14:21:42.686" v="90" actId="20577"/>
          <ac:spMkLst>
            <pc:docMk/>
            <pc:sldMk cId="3275379252" sldId="285"/>
            <ac:spMk id="3" creationId="{0A8F27FC-1835-42B7-81B7-3B43AD733EA0}"/>
          </ac:spMkLst>
        </pc:spChg>
      </pc:sldChg>
      <pc:sldChg chg="del">
        <pc:chgData name="Kathleen Riach" userId="S::kathleen.riach@glasgow.ac.uk::5dcfab8c-fa3d-4443-afae-9fe8b72a7299" providerId="AD" clId="Web-{2C19D99E-9529-42E8-8A05-3EA4406A642B}" dt="2021-10-17T14:24:24.470" v="123"/>
        <pc:sldMkLst>
          <pc:docMk/>
          <pc:sldMk cId="852146880" sldId="286"/>
        </pc:sldMkLst>
      </pc:sldChg>
      <pc:sldChg chg="modSp">
        <pc:chgData name="Kathleen Riach" userId="S::kathleen.riach@glasgow.ac.uk::5dcfab8c-fa3d-4443-afae-9fe8b72a7299" providerId="AD" clId="Web-{2C19D99E-9529-42E8-8A05-3EA4406A642B}" dt="2021-10-17T14:23:40.703" v="121" actId="20577"/>
        <pc:sldMkLst>
          <pc:docMk/>
          <pc:sldMk cId="2811120873" sldId="287"/>
        </pc:sldMkLst>
        <pc:spChg chg="mod">
          <ac:chgData name="Kathleen Riach" userId="S::kathleen.riach@glasgow.ac.uk::5dcfab8c-fa3d-4443-afae-9fe8b72a7299" providerId="AD" clId="Web-{2C19D99E-9529-42E8-8A05-3EA4406A642B}" dt="2021-10-17T14:23:40.703" v="121" actId="20577"/>
          <ac:spMkLst>
            <pc:docMk/>
            <pc:sldMk cId="2811120873" sldId="287"/>
            <ac:spMk id="4" creationId="{59B87C48-8C32-4B25-B87B-1FBAFB32AE93}"/>
          </ac:spMkLst>
        </pc:spChg>
      </pc:sldChg>
      <pc:sldChg chg="modSp new del">
        <pc:chgData name="Kathleen Riach" userId="S::kathleen.riach@glasgow.ac.uk::5dcfab8c-fa3d-4443-afae-9fe8b72a7299" providerId="AD" clId="Web-{2C19D99E-9529-42E8-8A05-3EA4406A642B}" dt="2021-10-17T14:33:39.983" v="329"/>
        <pc:sldMkLst>
          <pc:docMk/>
          <pc:sldMk cId="476069639" sldId="289"/>
        </pc:sldMkLst>
        <pc:spChg chg="mod">
          <ac:chgData name="Kathleen Riach" userId="S::kathleen.riach@glasgow.ac.uk::5dcfab8c-fa3d-4443-afae-9fe8b72a7299" providerId="AD" clId="Web-{2C19D99E-9529-42E8-8A05-3EA4406A642B}" dt="2021-10-17T14:32:10.496" v="213" actId="20577"/>
          <ac:spMkLst>
            <pc:docMk/>
            <pc:sldMk cId="476069639" sldId="289"/>
            <ac:spMk id="3" creationId="{9317E4D8-D0B0-4584-BFB4-BBB28A4BC7E9}"/>
          </ac:spMkLst>
        </pc:spChg>
      </pc:sldChg>
      <pc:sldChg chg="delSp modSp add del ord replId">
        <pc:chgData name="Kathleen Riach" userId="S::kathleen.riach@glasgow.ac.uk::5dcfab8c-fa3d-4443-afae-9fe8b72a7299" providerId="AD" clId="Web-{2C19D99E-9529-42E8-8A05-3EA4406A642B}" dt="2021-10-17T14:39:53.181" v="548"/>
        <pc:sldMkLst>
          <pc:docMk/>
          <pc:sldMk cId="551835389" sldId="290"/>
        </pc:sldMkLst>
        <pc:spChg chg="mod">
          <ac:chgData name="Kathleen Riach" userId="S::kathleen.riach@glasgow.ac.uk::5dcfab8c-fa3d-4443-afae-9fe8b72a7299" providerId="AD" clId="Web-{2C19D99E-9529-42E8-8A05-3EA4406A642B}" dt="2021-10-17T14:32:35.731" v="232" actId="20577"/>
          <ac:spMkLst>
            <pc:docMk/>
            <pc:sldMk cId="551835389" sldId="290"/>
            <ac:spMk id="2" creationId="{7B1597B7-CD9A-4399-AB5C-7F3CAF663AA9}"/>
          </ac:spMkLst>
        </pc:spChg>
        <pc:spChg chg="mod">
          <ac:chgData name="Kathleen Riach" userId="S::kathleen.riach@glasgow.ac.uk::5dcfab8c-fa3d-4443-afae-9fe8b72a7299" providerId="AD" clId="Web-{2C19D99E-9529-42E8-8A05-3EA4406A642B}" dt="2021-10-17T14:38:39.191" v="502" actId="20577"/>
          <ac:spMkLst>
            <pc:docMk/>
            <pc:sldMk cId="551835389" sldId="290"/>
            <ac:spMk id="3" creationId="{1C27BEB0-1BDF-402B-8CC7-F1015D2BB0B8}"/>
          </ac:spMkLst>
        </pc:spChg>
        <pc:spChg chg="del mod">
          <ac:chgData name="Kathleen Riach" userId="S::kathleen.riach@glasgow.ac.uk::5dcfab8c-fa3d-4443-afae-9fe8b72a7299" providerId="AD" clId="Web-{2C19D99E-9529-42E8-8A05-3EA4406A642B}" dt="2021-10-17T14:32:48.388" v="253"/>
          <ac:spMkLst>
            <pc:docMk/>
            <pc:sldMk cId="551835389" sldId="290"/>
            <ac:spMk id="5" creationId="{53F85274-2861-446B-B7A8-DC1BF6FB44AC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32:51.935" v="255"/>
          <ac:spMkLst>
            <pc:docMk/>
            <pc:sldMk cId="551835389" sldId="290"/>
            <ac:spMk id="7" creationId="{3D6B0E9E-210D-48A0-9A1B-EB07F9D6286B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32:55.357" v="257"/>
          <ac:spMkLst>
            <pc:docMk/>
            <pc:sldMk cId="551835389" sldId="290"/>
            <ac:spMk id="8" creationId="{1E306E18-1FD2-4736-A288-DEC7E0B100D6}"/>
          </ac:spMkLst>
        </pc:spChg>
        <pc:spChg chg="del">
          <ac:chgData name="Kathleen Riach" userId="S::kathleen.riach@glasgow.ac.uk::5dcfab8c-fa3d-4443-afae-9fe8b72a7299" providerId="AD" clId="Web-{2C19D99E-9529-42E8-8A05-3EA4406A642B}" dt="2021-10-17T14:32:58.935" v="259"/>
          <ac:spMkLst>
            <pc:docMk/>
            <pc:sldMk cId="551835389" sldId="290"/>
            <ac:spMk id="11" creationId="{780FA10B-A4EF-4903-9C3E-F273FBCA7095}"/>
          </ac:spMkLst>
        </pc:spChg>
        <pc:cxnChg chg="del">
          <ac:chgData name="Kathleen Riach" userId="S::kathleen.riach@glasgow.ac.uk::5dcfab8c-fa3d-4443-afae-9fe8b72a7299" providerId="AD" clId="Web-{2C19D99E-9529-42E8-8A05-3EA4406A642B}" dt="2021-10-17T14:32:50.263" v="254"/>
          <ac:cxnSpMkLst>
            <pc:docMk/>
            <pc:sldMk cId="551835389" sldId="290"/>
            <ac:cxnSpMk id="6" creationId="{22406205-F951-4AFC-9D68-967D4383BB95}"/>
          </ac:cxnSpMkLst>
        </pc:cxnChg>
        <pc:cxnChg chg="del">
          <ac:chgData name="Kathleen Riach" userId="S::kathleen.riach@glasgow.ac.uk::5dcfab8c-fa3d-4443-afae-9fe8b72a7299" providerId="AD" clId="Web-{2C19D99E-9529-42E8-8A05-3EA4406A642B}" dt="2021-10-17T14:32:53.888" v="256"/>
          <ac:cxnSpMkLst>
            <pc:docMk/>
            <pc:sldMk cId="551835389" sldId="290"/>
            <ac:cxnSpMk id="9" creationId="{4679D65B-5DC5-416A-831A-7B9507645733}"/>
          </ac:cxnSpMkLst>
        </pc:cxnChg>
        <pc:cxnChg chg="del">
          <ac:chgData name="Kathleen Riach" userId="S::kathleen.riach@glasgow.ac.uk::5dcfab8c-fa3d-4443-afae-9fe8b72a7299" providerId="AD" clId="Web-{2C19D99E-9529-42E8-8A05-3EA4406A642B}" dt="2021-10-17T14:32:56.950" v="258"/>
          <ac:cxnSpMkLst>
            <pc:docMk/>
            <pc:sldMk cId="551835389" sldId="290"/>
            <ac:cxnSpMk id="10" creationId="{62CF975B-A5CB-4994-B00F-0E3D52784992}"/>
          </ac:cxnSpMkLst>
        </pc:cxnChg>
      </pc:sldChg>
    </pc:docChg>
  </pc:docChgLst>
  <pc:docChgLst>
    <pc:chgData name="Louise Agius (student)" userId="S::2247889a@student.gla.ac.uk::b014b458-73bc-47c2-8e7b-1779cc597f02" providerId="AD" clId="Web-{A8CBCCB4-A98F-40BF-8A3E-C8656E749239}"/>
    <pc:docChg chg="modSld">
      <pc:chgData name="Louise Agius (student)" userId="S::2247889a@student.gla.ac.uk::b014b458-73bc-47c2-8e7b-1779cc597f02" providerId="AD" clId="Web-{A8CBCCB4-A98F-40BF-8A3E-C8656E749239}" dt="2021-10-18T09:37:18.956" v="0" actId="20577"/>
      <pc:docMkLst>
        <pc:docMk/>
      </pc:docMkLst>
      <pc:sldChg chg="modSp">
        <pc:chgData name="Louise Agius (student)" userId="S::2247889a@student.gla.ac.uk::b014b458-73bc-47c2-8e7b-1779cc597f02" providerId="AD" clId="Web-{A8CBCCB4-A98F-40BF-8A3E-C8656E749239}" dt="2021-10-18T09:37:18.956" v="0" actId="20577"/>
        <pc:sldMkLst>
          <pc:docMk/>
          <pc:sldMk cId="1262312388" sldId="258"/>
        </pc:sldMkLst>
        <pc:spChg chg="mod">
          <ac:chgData name="Louise Agius (student)" userId="S::2247889a@student.gla.ac.uk::b014b458-73bc-47c2-8e7b-1779cc597f02" providerId="AD" clId="Web-{A8CBCCB4-A98F-40BF-8A3E-C8656E749239}" dt="2021-10-18T09:37:18.956" v="0" actId="20577"/>
          <ac:spMkLst>
            <pc:docMk/>
            <pc:sldMk cId="1262312388" sldId="258"/>
            <ac:spMk id="3" creationId="{1D48F3E6-6CA4-41BD-9F43-6C795896229F}"/>
          </ac:spMkLst>
        </pc:spChg>
      </pc:sldChg>
    </pc:docChg>
  </pc:docChgLst>
  <pc:docChgLst>
    <pc:chgData name="Kathleen Riach" userId="S::kathleen.riach@glasgow.ac.uk::5dcfab8c-fa3d-4443-afae-9fe8b72a7299" providerId="AD" clId="Web-{69C04B00-9AD3-42EC-B166-7956A0A02CAE}"/>
    <pc:docChg chg="modSld">
      <pc:chgData name="Kathleen Riach" userId="S::kathleen.riach@glasgow.ac.uk::5dcfab8c-fa3d-4443-afae-9fe8b72a7299" providerId="AD" clId="Web-{69C04B00-9AD3-42EC-B166-7956A0A02CAE}" dt="2021-10-17T13:01:22.489" v="18" actId="20577"/>
      <pc:docMkLst>
        <pc:docMk/>
      </pc:docMkLst>
      <pc:sldChg chg="modSp">
        <pc:chgData name="Kathleen Riach" userId="S::kathleen.riach@glasgow.ac.uk::5dcfab8c-fa3d-4443-afae-9fe8b72a7299" providerId="AD" clId="Web-{69C04B00-9AD3-42EC-B166-7956A0A02CAE}" dt="2021-10-17T13:01:22.489" v="18" actId="20577"/>
        <pc:sldMkLst>
          <pc:docMk/>
          <pc:sldMk cId="4104049171" sldId="264"/>
        </pc:sldMkLst>
        <pc:spChg chg="mod">
          <ac:chgData name="Kathleen Riach" userId="S::kathleen.riach@glasgow.ac.uk::5dcfab8c-fa3d-4443-afae-9fe8b72a7299" providerId="AD" clId="Web-{69C04B00-9AD3-42EC-B166-7956A0A02CAE}" dt="2021-10-17T13:01:22.489" v="18" actId="20577"/>
          <ac:spMkLst>
            <pc:docMk/>
            <pc:sldMk cId="4104049171" sldId="264"/>
            <ac:spMk id="3" creationId="{6504D066-1DDB-45C8-B829-7213A3DF4175}"/>
          </ac:spMkLst>
        </pc:spChg>
      </pc:sldChg>
      <pc:sldChg chg="modSp">
        <pc:chgData name="Kathleen Riach" userId="S::kathleen.riach@glasgow.ac.uk::5dcfab8c-fa3d-4443-afae-9fe8b72a7299" providerId="AD" clId="Web-{69C04B00-9AD3-42EC-B166-7956A0A02CAE}" dt="2021-10-17T12:55:37.531" v="1" actId="20577"/>
        <pc:sldMkLst>
          <pc:docMk/>
          <pc:sldMk cId="1004570841" sldId="277"/>
        </pc:sldMkLst>
        <pc:spChg chg="mod">
          <ac:chgData name="Kathleen Riach" userId="S::kathleen.riach@glasgow.ac.uk::5dcfab8c-fa3d-4443-afae-9fe8b72a7299" providerId="AD" clId="Web-{69C04B00-9AD3-42EC-B166-7956A0A02CAE}" dt="2021-10-17T12:55:37.531" v="1" actId="20577"/>
          <ac:spMkLst>
            <pc:docMk/>
            <pc:sldMk cId="1004570841" sldId="277"/>
            <ac:spMk id="7" creationId="{6510B889-241E-4288-8330-8A8107698AEC}"/>
          </ac:spMkLst>
        </pc:spChg>
      </pc:sldChg>
      <pc:sldChg chg="modSp">
        <pc:chgData name="Kathleen Riach" userId="S::kathleen.riach@glasgow.ac.uk::5dcfab8c-fa3d-4443-afae-9fe8b72a7299" providerId="AD" clId="Web-{69C04B00-9AD3-42EC-B166-7956A0A02CAE}" dt="2021-10-17T12:56:20.143" v="7" actId="20577"/>
        <pc:sldMkLst>
          <pc:docMk/>
          <pc:sldMk cId="1173571359" sldId="280"/>
        </pc:sldMkLst>
        <pc:spChg chg="mod">
          <ac:chgData name="Kathleen Riach" userId="S::kathleen.riach@glasgow.ac.uk::5dcfab8c-fa3d-4443-afae-9fe8b72a7299" providerId="AD" clId="Web-{69C04B00-9AD3-42EC-B166-7956A0A02CAE}" dt="2021-10-17T12:56:10.236" v="6" actId="20577"/>
          <ac:spMkLst>
            <pc:docMk/>
            <pc:sldMk cId="1173571359" sldId="280"/>
            <ac:spMk id="7" creationId="{6510B889-241E-4288-8330-8A8107698AEC}"/>
          </ac:spMkLst>
        </pc:spChg>
        <pc:spChg chg="mod">
          <ac:chgData name="Kathleen Riach" userId="S::kathleen.riach@glasgow.ac.uk::5dcfab8c-fa3d-4443-afae-9fe8b72a7299" providerId="AD" clId="Web-{69C04B00-9AD3-42EC-B166-7956A0A02CAE}" dt="2021-10-17T12:56:20.143" v="7" actId="20577"/>
          <ac:spMkLst>
            <pc:docMk/>
            <pc:sldMk cId="1173571359" sldId="280"/>
            <ac:spMk id="15" creationId="{852D1963-D836-4231-A7DE-69F7F1D9F7C9}"/>
          </ac:spMkLst>
        </pc:spChg>
      </pc:sldChg>
    </pc:docChg>
  </pc:docChgLst>
  <pc:docChgLst>
    <pc:chgData name="Tanya Wilson" userId="S::tanya.wilson@glasgow.ac.uk::8a36abda-52fb-4725-9181-aff9a97939a9" providerId="AD" clId="Web-{31FCF674-2825-3460-2197-F8EAD3580479}"/>
    <pc:docChg chg="modSld">
      <pc:chgData name="Tanya Wilson" userId="S::tanya.wilson@glasgow.ac.uk::8a36abda-52fb-4725-9181-aff9a97939a9" providerId="AD" clId="Web-{31FCF674-2825-3460-2197-F8EAD3580479}" dt="2021-10-18T20:01:37.005" v="0" actId="20577"/>
      <pc:docMkLst>
        <pc:docMk/>
      </pc:docMkLst>
      <pc:sldChg chg="modSp">
        <pc:chgData name="Tanya Wilson" userId="S::tanya.wilson@glasgow.ac.uk::8a36abda-52fb-4725-9181-aff9a97939a9" providerId="AD" clId="Web-{31FCF674-2825-3460-2197-F8EAD3580479}" dt="2021-10-18T20:01:37.005" v="0" actId="20577"/>
        <pc:sldMkLst>
          <pc:docMk/>
          <pc:sldMk cId="3620205279" sldId="306"/>
        </pc:sldMkLst>
        <pc:spChg chg="mod">
          <ac:chgData name="Tanya Wilson" userId="S::tanya.wilson@glasgow.ac.uk::8a36abda-52fb-4725-9181-aff9a97939a9" providerId="AD" clId="Web-{31FCF674-2825-3460-2197-F8EAD3580479}" dt="2021-10-18T20:01:37.005" v="0" actId="20577"/>
          <ac:spMkLst>
            <pc:docMk/>
            <pc:sldMk cId="3620205279" sldId="306"/>
            <ac:spMk id="3" creationId="{950530ED-E664-432A-A3D9-C83D68D120B0}"/>
          </ac:spMkLst>
        </pc:spChg>
      </pc:sldChg>
    </pc:docChg>
  </pc:docChgLst>
  <pc:docChgLst>
    <pc:chgData name="Kathleen Riach" userId="S::kathleen.riach@glasgow.ac.uk::5dcfab8c-fa3d-4443-afae-9fe8b72a7299" providerId="AD" clId="Web-{BB9BA686-2777-43E8-B071-CA92067AC4E9}"/>
    <pc:docChg chg="modSld">
      <pc:chgData name="Kathleen Riach" userId="S::kathleen.riach@glasgow.ac.uk::5dcfab8c-fa3d-4443-afae-9fe8b72a7299" providerId="AD" clId="Web-{BB9BA686-2777-43E8-B071-CA92067AC4E9}" dt="2021-10-17T19:19:03.074" v="16" actId="20577"/>
      <pc:docMkLst>
        <pc:docMk/>
      </pc:docMkLst>
      <pc:sldChg chg="modSp">
        <pc:chgData name="Kathleen Riach" userId="S::kathleen.riach@glasgow.ac.uk::5dcfab8c-fa3d-4443-afae-9fe8b72a7299" providerId="AD" clId="Web-{BB9BA686-2777-43E8-B071-CA92067AC4E9}" dt="2021-10-17T19:19:03.074" v="16" actId="20577"/>
        <pc:sldMkLst>
          <pc:docMk/>
          <pc:sldMk cId="4070613766" sldId="295"/>
        </pc:sldMkLst>
        <pc:spChg chg="mod">
          <ac:chgData name="Kathleen Riach" userId="S::kathleen.riach@glasgow.ac.uk::5dcfab8c-fa3d-4443-afae-9fe8b72a7299" providerId="AD" clId="Web-{BB9BA686-2777-43E8-B071-CA92067AC4E9}" dt="2021-10-17T19:19:03.074" v="16" actId="20577"/>
          <ac:spMkLst>
            <pc:docMk/>
            <pc:sldMk cId="4070613766" sldId="295"/>
            <ac:spMk id="2" creationId="{D587E08B-7A40-4E0F-966B-ECE185165D1E}"/>
          </ac:spMkLst>
        </pc:spChg>
      </pc:sldChg>
    </pc:docChg>
  </pc:docChgLst>
  <pc:docChgLst>
    <pc:chgData name="Kathleen Riach" userId="S::kathleen.riach@glasgow.ac.uk::5dcfab8c-fa3d-4443-afae-9fe8b72a7299" providerId="AD" clId="Web-{AEA94FE2-F131-46E6-B7C5-10EFFBEF0DC0}"/>
    <pc:docChg chg="addSld delSld modSld sldOrd">
      <pc:chgData name="Kathleen Riach" userId="S::kathleen.riach@glasgow.ac.uk::5dcfab8c-fa3d-4443-afae-9fe8b72a7299" providerId="AD" clId="Web-{AEA94FE2-F131-46E6-B7C5-10EFFBEF0DC0}" dt="2021-10-17T23:26:58.990" v="1578"/>
      <pc:docMkLst>
        <pc:docMk/>
      </pc:docMkLst>
      <pc:sldChg chg="modSp">
        <pc:chgData name="Kathleen Riach" userId="S::kathleen.riach@glasgow.ac.uk::5dcfab8c-fa3d-4443-afae-9fe8b72a7299" providerId="AD" clId="Web-{AEA94FE2-F131-46E6-B7C5-10EFFBEF0DC0}" dt="2021-10-17T22:36:43.672" v="309" actId="20577"/>
        <pc:sldMkLst>
          <pc:docMk/>
          <pc:sldMk cId="1262312388" sldId="258"/>
        </pc:sldMkLst>
        <pc:spChg chg="mod">
          <ac:chgData name="Kathleen Riach" userId="S::kathleen.riach@glasgow.ac.uk::5dcfab8c-fa3d-4443-afae-9fe8b72a7299" providerId="AD" clId="Web-{AEA94FE2-F131-46E6-B7C5-10EFFBEF0DC0}" dt="2021-10-17T22:36:43.672" v="309" actId="20577"/>
          <ac:spMkLst>
            <pc:docMk/>
            <pc:sldMk cId="1262312388" sldId="258"/>
            <ac:spMk id="3" creationId="{1D48F3E6-6CA4-41BD-9F43-6C795896229F}"/>
          </ac:spMkLst>
        </pc:spChg>
      </pc:sldChg>
      <pc:sldChg chg="addSp">
        <pc:chgData name="Kathleen Riach" userId="S::kathleen.riach@glasgow.ac.uk::5dcfab8c-fa3d-4443-afae-9fe8b72a7299" providerId="AD" clId="Web-{AEA94FE2-F131-46E6-B7C5-10EFFBEF0DC0}" dt="2021-10-17T23:17:52.745" v="1454"/>
        <pc:sldMkLst>
          <pc:docMk/>
          <pc:sldMk cId="2034132313" sldId="259"/>
        </pc:sldMkLst>
        <pc:picChg chg="add">
          <ac:chgData name="Kathleen Riach" userId="S::kathleen.riach@glasgow.ac.uk::5dcfab8c-fa3d-4443-afae-9fe8b72a7299" providerId="AD" clId="Web-{AEA94FE2-F131-46E6-B7C5-10EFFBEF0DC0}" dt="2021-10-17T23:17:40.494" v="1451"/>
          <ac:picMkLst>
            <pc:docMk/>
            <pc:sldMk cId="2034132313" sldId="259"/>
            <ac:picMk id="2" creationId="{31CC3070-A139-4744-BE45-38E210AA43E5}"/>
          </ac:picMkLst>
        </pc:picChg>
        <pc:picChg chg="add">
          <ac:chgData name="Kathleen Riach" userId="S::kathleen.riach@glasgow.ac.uk::5dcfab8c-fa3d-4443-afae-9fe8b72a7299" providerId="AD" clId="Web-{AEA94FE2-F131-46E6-B7C5-10EFFBEF0DC0}" dt="2021-10-17T23:17:52.745" v="1454"/>
          <ac:picMkLst>
            <pc:docMk/>
            <pc:sldMk cId="2034132313" sldId="259"/>
            <ac:picMk id="3" creationId="{738FD926-6396-4BF7-8813-91BC0C05FB16}"/>
          </ac:picMkLst>
        </pc:picChg>
      </pc:sldChg>
      <pc:sldChg chg="modSp">
        <pc:chgData name="Kathleen Riach" userId="S::kathleen.riach@glasgow.ac.uk::5dcfab8c-fa3d-4443-afae-9fe8b72a7299" providerId="AD" clId="Web-{AEA94FE2-F131-46E6-B7C5-10EFFBEF0DC0}" dt="2021-10-17T22:39:54.835" v="316" actId="1076"/>
        <pc:sldMkLst>
          <pc:docMk/>
          <pc:sldMk cId="1446763834" sldId="260"/>
        </pc:sldMkLst>
        <pc:spChg chg="mod">
          <ac:chgData name="Kathleen Riach" userId="S::kathleen.riach@glasgow.ac.uk::5dcfab8c-fa3d-4443-afae-9fe8b72a7299" providerId="AD" clId="Web-{AEA94FE2-F131-46E6-B7C5-10EFFBEF0DC0}" dt="2021-10-17T22:39:54.835" v="316" actId="1076"/>
          <ac:spMkLst>
            <pc:docMk/>
            <pc:sldMk cId="1446763834" sldId="260"/>
            <ac:spMk id="2" creationId="{7CD18E00-0DA9-4C4C-BB12-BA42D0950A23}"/>
          </ac:spMkLst>
        </pc:spChg>
      </pc:sldChg>
      <pc:sldChg chg="delSp modSp del">
        <pc:chgData name="Kathleen Riach" userId="S::kathleen.riach@glasgow.ac.uk::5dcfab8c-fa3d-4443-afae-9fe8b72a7299" providerId="AD" clId="Web-{AEA94FE2-F131-46E6-B7C5-10EFFBEF0DC0}" dt="2021-10-17T23:21:31.094" v="1502"/>
        <pc:sldMkLst>
          <pc:docMk/>
          <pc:sldMk cId="1664248167" sldId="263"/>
        </pc:sldMkLst>
        <pc:spChg chg="mod">
          <ac:chgData name="Kathleen Riach" userId="S::kathleen.riach@glasgow.ac.uk::5dcfab8c-fa3d-4443-afae-9fe8b72a7299" providerId="AD" clId="Web-{AEA94FE2-F131-46E6-B7C5-10EFFBEF0DC0}" dt="2021-10-17T22:25:40.327" v="15" actId="1076"/>
          <ac:spMkLst>
            <pc:docMk/>
            <pc:sldMk cId="1664248167" sldId="263"/>
            <ac:spMk id="2" creationId="{89E85034-461D-4008-878E-90293E890C5E}"/>
          </ac:spMkLst>
        </pc:spChg>
        <pc:cxnChg chg="del">
          <ac:chgData name="Kathleen Riach" userId="S::kathleen.riach@glasgow.ac.uk::5dcfab8c-fa3d-4443-afae-9fe8b72a7299" providerId="AD" clId="Web-{AEA94FE2-F131-46E6-B7C5-10EFFBEF0DC0}" dt="2021-10-17T23:19:21.981" v="1467"/>
          <ac:cxnSpMkLst>
            <pc:docMk/>
            <pc:sldMk cId="1664248167" sldId="263"/>
            <ac:cxnSpMk id="7" creationId="{7BFB8EB8-4373-407D-B285-B91986995160}"/>
          </ac:cxnSpMkLst>
        </pc:cxnChg>
      </pc:sldChg>
      <pc:sldChg chg="addSp delSp modSp">
        <pc:chgData name="Kathleen Riach" userId="S::kathleen.riach@glasgow.ac.uk::5dcfab8c-fa3d-4443-afae-9fe8b72a7299" providerId="AD" clId="Web-{AEA94FE2-F131-46E6-B7C5-10EFFBEF0DC0}" dt="2021-10-17T23:17:45.166" v="1453"/>
        <pc:sldMkLst>
          <pc:docMk/>
          <pc:sldMk cId="2411148887" sldId="265"/>
        </pc:sldMkLst>
        <pc:spChg chg="del mod">
          <ac:chgData name="Kathleen Riach" userId="S::kathleen.riach@glasgow.ac.uk::5dcfab8c-fa3d-4443-afae-9fe8b72a7299" providerId="AD" clId="Web-{AEA94FE2-F131-46E6-B7C5-10EFFBEF0DC0}" dt="2021-10-17T22:32:15.745" v="219"/>
          <ac:spMkLst>
            <pc:docMk/>
            <pc:sldMk cId="2411148887" sldId="265"/>
            <ac:spMk id="2" creationId="{AB6C7C73-92C6-423D-BE9F-A50E4B2C91D8}"/>
          </ac:spMkLst>
        </pc:spChg>
        <pc:picChg chg="add">
          <ac:chgData name="Kathleen Riach" userId="S::kathleen.riach@glasgow.ac.uk::5dcfab8c-fa3d-4443-afae-9fe8b72a7299" providerId="AD" clId="Web-{AEA94FE2-F131-46E6-B7C5-10EFFBEF0DC0}" dt="2021-10-17T22:32:04.182" v="216"/>
          <ac:picMkLst>
            <pc:docMk/>
            <pc:sldMk cId="2411148887" sldId="265"/>
            <ac:picMk id="3" creationId="{DB97C4CC-EB82-4552-9AE5-0BEE4581CD74}"/>
          </ac:picMkLst>
        </pc:picChg>
        <pc:picChg chg="del">
          <ac:chgData name="Kathleen Riach" userId="S::kathleen.riach@glasgow.ac.uk::5dcfab8c-fa3d-4443-afae-9fe8b72a7299" providerId="AD" clId="Web-{AEA94FE2-F131-46E6-B7C5-10EFFBEF0DC0}" dt="2021-10-17T22:32:06.245" v="217"/>
          <ac:picMkLst>
            <pc:docMk/>
            <pc:sldMk cId="2411148887" sldId="265"/>
            <ac:picMk id="6" creationId="{A7EEEBAB-0460-400B-837E-E1A1F436A1CC}"/>
          </ac:picMkLst>
        </pc:picChg>
        <pc:picChg chg="add">
          <ac:chgData name="Kathleen Riach" userId="S::kathleen.riach@glasgow.ac.uk::5dcfab8c-fa3d-4443-afae-9fe8b72a7299" providerId="AD" clId="Web-{AEA94FE2-F131-46E6-B7C5-10EFFBEF0DC0}" dt="2021-10-17T23:17:45.166" v="1453"/>
          <ac:picMkLst>
            <pc:docMk/>
            <pc:sldMk cId="2411148887" sldId="265"/>
            <ac:picMk id="10" creationId="{3EDD46A4-A7E4-45CE-94DA-6A866EAA514E}"/>
          </ac:picMkLst>
        </pc:picChg>
      </pc:sldChg>
      <pc:sldChg chg="modSp">
        <pc:chgData name="Kathleen Riach" userId="S::kathleen.riach@glasgow.ac.uk::5dcfab8c-fa3d-4443-afae-9fe8b72a7299" providerId="AD" clId="Web-{AEA94FE2-F131-46E6-B7C5-10EFFBEF0DC0}" dt="2021-10-17T22:46:51.859" v="398" actId="20577"/>
        <pc:sldMkLst>
          <pc:docMk/>
          <pc:sldMk cId="2714355121" sldId="267"/>
        </pc:sldMkLst>
        <pc:spChg chg="mod">
          <ac:chgData name="Kathleen Riach" userId="S::kathleen.riach@glasgow.ac.uk::5dcfab8c-fa3d-4443-afae-9fe8b72a7299" providerId="AD" clId="Web-{AEA94FE2-F131-46E6-B7C5-10EFFBEF0DC0}" dt="2021-10-17T22:45:48.842" v="380" actId="1076"/>
          <ac:spMkLst>
            <pc:docMk/>
            <pc:sldMk cId="2714355121" sldId="267"/>
            <ac:spMk id="2" creationId="{7B1597B7-CD9A-4399-AB5C-7F3CAF663AA9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6:51.859" v="398" actId="20577"/>
          <ac:spMkLst>
            <pc:docMk/>
            <pc:sldMk cId="2714355121" sldId="267"/>
            <ac:spMk id="3" creationId="{1C27BEB0-1BDF-402B-8CC7-F1015D2BB0B8}"/>
          </ac:spMkLst>
        </pc:spChg>
      </pc:sldChg>
      <pc:sldChg chg="addSp modSp">
        <pc:chgData name="Kathleen Riach" userId="S::kathleen.riach@glasgow.ac.uk::5dcfab8c-fa3d-4443-afae-9fe8b72a7299" providerId="AD" clId="Web-{AEA94FE2-F131-46E6-B7C5-10EFFBEF0DC0}" dt="2021-10-17T22:47:33.125" v="410" actId="1076"/>
        <pc:sldMkLst>
          <pc:docMk/>
          <pc:sldMk cId="2061292250" sldId="270"/>
        </pc:sldMkLst>
        <pc:spChg chg="mod">
          <ac:chgData name="Kathleen Riach" userId="S::kathleen.riach@glasgow.ac.uk::5dcfab8c-fa3d-4443-afae-9fe8b72a7299" providerId="AD" clId="Web-{AEA94FE2-F131-46E6-B7C5-10EFFBEF0DC0}" dt="2021-10-17T22:47:33.125" v="410" actId="1076"/>
          <ac:spMkLst>
            <pc:docMk/>
            <pc:sldMk cId="2061292250" sldId="270"/>
            <ac:spMk id="2" creationId="{985EF9CA-D8D8-4FEB-B1D8-B55B9F1AB56F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3:15.340" v="233" actId="20577"/>
          <ac:spMkLst>
            <pc:docMk/>
            <pc:sldMk cId="2061292250" sldId="270"/>
            <ac:spMk id="3" creationId="{5ED7426F-D2EE-4988-A9D1-0E2947949508}"/>
          </ac:spMkLst>
        </pc:spChg>
        <pc:spChg chg="add mod">
          <ac:chgData name="Kathleen Riach" userId="S::kathleen.riach@glasgow.ac.uk::5dcfab8c-fa3d-4443-afae-9fe8b72a7299" providerId="AD" clId="Web-{AEA94FE2-F131-46E6-B7C5-10EFFBEF0DC0}" dt="2021-10-17T22:32:39.870" v="227" actId="1076"/>
          <ac:spMkLst>
            <pc:docMk/>
            <pc:sldMk cId="2061292250" sldId="270"/>
            <ac:spMk id="7" creationId="{1C19F441-0406-4C6A-B540-36613698F7B0}"/>
          </ac:spMkLst>
        </pc:spChg>
        <pc:grpChg chg="add mod">
          <ac:chgData name="Kathleen Riach" userId="S::kathleen.riach@glasgow.ac.uk::5dcfab8c-fa3d-4443-afae-9fe8b72a7299" providerId="AD" clId="Web-{AEA94FE2-F131-46E6-B7C5-10EFFBEF0DC0}" dt="2021-10-17T22:47:23.109" v="408" actId="14100"/>
          <ac:grpSpMkLst>
            <pc:docMk/>
            <pc:sldMk cId="2061292250" sldId="270"/>
            <ac:grpSpMk id="8" creationId="{3B6B6A70-C5FC-41E0-8E71-3D927F08F800}"/>
          </ac:grpSpMkLst>
        </pc:grpChg>
        <pc:picChg chg="add mod">
          <ac:chgData name="Kathleen Riach" userId="S::kathleen.riach@glasgow.ac.uk::5dcfab8c-fa3d-4443-afae-9fe8b72a7299" providerId="AD" clId="Web-{AEA94FE2-F131-46E6-B7C5-10EFFBEF0DC0}" dt="2021-10-17T22:32:29.730" v="224" actId="1076"/>
          <ac:picMkLst>
            <pc:docMk/>
            <pc:sldMk cId="2061292250" sldId="270"/>
            <ac:picMk id="5" creationId="{67CEC965-08E9-4E6C-B4F7-15E9202D39A7}"/>
          </ac:picMkLst>
        </pc:picChg>
      </pc:sldChg>
      <pc:sldChg chg="modSp">
        <pc:chgData name="Kathleen Riach" userId="S::kathleen.riach@glasgow.ac.uk::5dcfab8c-fa3d-4443-afae-9fe8b72a7299" providerId="AD" clId="Web-{AEA94FE2-F131-46E6-B7C5-10EFFBEF0DC0}" dt="2021-10-17T22:41:07.024" v="323" actId="20577"/>
        <pc:sldMkLst>
          <pc:docMk/>
          <pc:sldMk cId="1322371389" sldId="272"/>
        </pc:sldMkLst>
        <pc:spChg chg="mod">
          <ac:chgData name="Kathleen Riach" userId="S::kathleen.riach@glasgow.ac.uk::5dcfab8c-fa3d-4443-afae-9fe8b72a7299" providerId="AD" clId="Web-{AEA94FE2-F131-46E6-B7C5-10EFFBEF0DC0}" dt="2021-10-17T22:41:07.024" v="323" actId="20577"/>
          <ac:spMkLst>
            <pc:docMk/>
            <pc:sldMk cId="1322371389" sldId="272"/>
            <ac:spMk id="5" creationId="{FACC9AF3-7942-482C-B5EE-99451392B0DF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6:05.046" v="290" actId="20577"/>
          <ac:spMkLst>
            <pc:docMk/>
            <pc:sldMk cId="1322371389" sldId="272"/>
            <ac:spMk id="6" creationId="{B5CFBF95-6158-41FE-8062-D4BF181A2E1F}"/>
          </ac:spMkLst>
        </pc:spChg>
      </pc:sldChg>
      <pc:sldChg chg="addSp modSp ord">
        <pc:chgData name="Kathleen Riach" userId="S::kathleen.riach@glasgow.ac.uk::5dcfab8c-fa3d-4443-afae-9fe8b72a7299" providerId="AD" clId="Web-{AEA94FE2-F131-46E6-B7C5-10EFFBEF0DC0}" dt="2021-10-17T22:48:00.641" v="416" actId="20577"/>
        <pc:sldMkLst>
          <pc:docMk/>
          <pc:sldMk cId="250505892" sldId="273"/>
        </pc:sldMkLst>
        <pc:spChg chg="mod">
          <ac:chgData name="Kathleen Riach" userId="S::kathleen.riach@glasgow.ac.uk::5dcfab8c-fa3d-4443-afae-9fe8b72a7299" providerId="AD" clId="Web-{AEA94FE2-F131-46E6-B7C5-10EFFBEF0DC0}" dt="2021-10-17T22:47:51.860" v="413" actId="1076"/>
          <ac:spMkLst>
            <pc:docMk/>
            <pc:sldMk cId="250505892" sldId="273"/>
            <ac:spMk id="2" creationId="{C3ECA86C-6402-492A-9A5F-730FE4F5D705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8:00.641" v="416" actId="20577"/>
          <ac:spMkLst>
            <pc:docMk/>
            <pc:sldMk cId="250505892" sldId="273"/>
            <ac:spMk id="3" creationId="{58AA5B19-2115-477D-967A-675F7F992068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26:48.781" v="60" actId="1076"/>
          <ac:spMkLst>
            <pc:docMk/>
            <pc:sldMk cId="250505892" sldId="273"/>
            <ac:spMk id="6" creationId="{C0AEED9E-9AE3-4FBD-912A-85A68955DDD5}"/>
          </ac:spMkLst>
        </pc:spChg>
        <pc:grpChg chg="add">
          <ac:chgData name="Kathleen Riach" userId="S::kathleen.riach@glasgow.ac.uk::5dcfab8c-fa3d-4443-afae-9fe8b72a7299" providerId="AD" clId="Web-{AEA94FE2-F131-46E6-B7C5-10EFFBEF0DC0}" dt="2021-10-17T22:26:52.875" v="61"/>
          <ac:grpSpMkLst>
            <pc:docMk/>
            <pc:sldMk cId="250505892" sldId="273"/>
            <ac:grpSpMk id="5" creationId="{347FAA9A-97A8-49F5-B5B4-DA36E1B0C27E}"/>
          </ac:grpSpMkLst>
        </pc:grpChg>
        <pc:picChg chg="mod">
          <ac:chgData name="Kathleen Riach" userId="S::kathleen.riach@glasgow.ac.uk::5dcfab8c-fa3d-4443-afae-9fe8b72a7299" providerId="AD" clId="Web-{AEA94FE2-F131-46E6-B7C5-10EFFBEF0DC0}" dt="2021-10-17T22:26:46.297" v="59" actId="1076"/>
          <ac:picMkLst>
            <pc:docMk/>
            <pc:sldMk cId="250505892" sldId="273"/>
            <ac:picMk id="4" creationId="{9683C38B-0312-4732-B794-9067255C3822}"/>
          </ac:picMkLst>
        </pc:picChg>
      </pc:sldChg>
      <pc:sldChg chg="addSp modSp">
        <pc:chgData name="Kathleen Riach" userId="S::kathleen.riach@glasgow.ac.uk::5dcfab8c-fa3d-4443-afae-9fe8b72a7299" providerId="AD" clId="Web-{AEA94FE2-F131-46E6-B7C5-10EFFBEF0DC0}" dt="2021-10-17T23:02:36.225" v="1108" actId="14100"/>
        <pc:sldMkLst>
          <pc:docMk/>
          <pc:sldMk cId="1004570841" sldId="277"/>
        </pc:sldMkLst>
        <pc:spChg chg="mod">
          <ac:chgData name="Kathleen Riach" userId="S::kathleen.riach@glasgow.ac.uk::5dcfab8c-fa3d-4443-afae-9fe8b72a7299" providerId="AD" clId="Web-{AEA94FE2-F131-46E6-B7C5-10EFFBEF0DC0}" dt="2021-10-17T22:48:42.408" v="425" actId="20577"/>
          <ac:spMkLst>
            <pc:docMk/>
            <pc:sldMk cId="1004570841" sldId="277"/>
            <ac:spMk id="2" creationId="{4DFC52DA-2D36-4297-891C-7703D5CE493D}"/>
          </ac:spMkLst>
        </pc:spChg>
        <pc:spChg chg="add mod">
          <ac:chgData name="Kathleen Riach" userId="S::kathleen.riach@glasgow.ac.uk::5dcfab8c-fa3d-4443-afae-9fe8b72a7299" providerId="AD" clId="Web-{AEA94FE2-F131-46E6-B7C5-10EFFBEF0DC0}" dt="2021-10-17T23:00:05.280" v="1038" actId="1076"/>
          <ac:spMkLst>
            <pc:docMk/>
            <pc:sldMk cId="1004570841" sldId="277"/>
            <ac:spMk id="27" creationId="{D92D0C61-10BF-48B8-AFB1-A45AB034E4B5}"/>
          </ac:spMkLst>
        </pc:spChg>
        <pc:spChg chg="add mod">
          <ac:chgData name="Kathleen Riach" userId="S::kathleen.riach@glasgow.ac.uk::5dcfab8c-fa3d-4443-afae-9fe8b72a7299" providerId="AD" clId="Web-{AEA94FE2-F131-46E6-B7C5-10EFFBEF0DC0}" dt="2021-10-17T23:00:37.124" v="1052" actId="1076"/>
          <ac:spMkLst>
            <pc:docMk/>
            <pc:sldMk cId="1004570841" sldId="277"/>
            <ac:spMk id="28" creationId="{74D529BA-3A20-43C5-AD90-68868F6B45AB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01:03.672" v="1091" actId="20577"/>
          <ac:spMkLst>
            <pc:docMk/>
            <pc:sldMk cId="1004570841" sldId="277"/>
            <ac:spMk id="46" creationId="{4C5B9FE5-2BA7-43FC-8F33-8863E1DB60D6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01:41.974" v="1100"/>
          <ac:spMkLst>
            <pc:docMk/>
            <pc:sldMk cId="1004570841" sldId="277"/>
            <ac:spMk id="49" creationId="{384106A7-C970-4334-96BE-FD0B78BB7143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01:59.818" v="1101" actId="1076"/>
          <ac:spMkLst>
            <pc:docMk/>
            <pc:sldMk cId="1004570841" sldId="277"/>
            <ac:spMk id="60" creationId="{158FF232-52B8-494C-8743-B3F954D8525A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02:19.506" v="1105" actId="1076"/>
          <ac:spMkLst>
            <pc:docMk/>
            <pc:sldMk cId="1004570841" sldId="277"/>
            <ac:spMk id="63" creationId="{AC3CFAFA-B808-491C-8242-72EAB0D4BA63}"/>
          </ac:spMkLst>
        </pc:spChg>
        <pc:cxnChg chg="mod">
          <ac:chgData name="Kathleen Riach" userId="S::kathleen.riach@glasgow.ac.uk::5dcfab8c-fa3d-4443-afae-9fe8b72a7299" providerId="AD" clId="Web-{AEA94FE2-F131-46E6-B7C5-10EFFBEF0DC0}" dt="2021-10-17T23:02:36.225" v="1108" actId="14100"/>
          <ac:cxnSpMkLst>
            <pc:docMk/>
            <pc:sldMk cId="1004570841" sldId="277"/>
            <ac:cxnSpMk id="6" creationId="{AC8F222D-B93C-47C2-9DA3-21C921BAFE69}"/>
          </ac:cxnSpMkLst>
        </pc:cxnChg>
        <pc:cxnChg chg="mod">
          <ac:chgData name="Kathleen Riach" userId="S::kathleen.riach@glasgow.ac.uk::5dcfab8c-fa3d-4443-afae-9fe8b72a7299" providerId="AD" clId="Web-{AEA94FE2-F131-46E6-B7C5-10EFFBEF0DC0}" dt="2021-10-17T23:02:32.959" v="1107" actId="14100"/>
          <ac:cxnSpMkLst>
            <pc:docMk/>
            <pc:sldMk cId="1004570841" sldId="277"/>
            <ac:cxnSpMk id="10" creationId="{FA02BC60-E917-42C6-9CDD-97F0E45D7D04}"/>
          </ac:cxnSpMkLst>
        </pc:cxnChg>
        <pc:cxnChg chg="mod">
          <ac:chgData name="Kathleen Riach" userId="S::kathleen.riach@glasgow.ac.uk::5dcfab8c-fa3d-4443-afae-9fe8b72a7299" providerId="AD" clId="Web-{AEA94FE2-F131-46E6-B7C5-10EFFBEF0DC0}" dt="2021-10-17T23:02:28.319" v="1106" actId="14100"/>
          <ac:cxnSpMkLst>
            <pc:docMk/>
            <pc:sldMk cId="1004570841" sldId="277"/>
            <ac:cxnSpMk id="53" creationId="{276A6629-567F-4170-88F8-80F845091CCF}"/>
          </ac:cxnSpMkLst>
        </pc:cxnChg>
        <pc:cxnChg chg="mod">
          <ac:chgData name="Kathleen Riach" userId="S::kathleen.riach@glasgow.ac.uk::5dcfab8c-fa3d-4443-afae-9fe8b72a7299" providerId="AD" clId="Web-{AEA94FE2-F131-46E6-B7C5-10EFFBEF0DC0}" dt="2021-10-17T23:02:12.975" v="1104" actId="1076"/>
          <ac:cxnSpMkLst>
            <pc:docMk/>
            <pc:sldMk cId="1004570841" sldId="277"/>
            <ac:cxnSpMk id="55" creationId="{20429D01-192D-4446-84BB-DBC6E0837D13}"/>
          </ac:cxnSpMkLst>
        </pc:cxnChg>
      </pc:sldChg>
      <pc:sldChg chg="modSp">
        <pc:chgData name="Kathleen Riach" userId="S::kathleen.riach@glasgow.ac.uk::5dcfab8c-fa3d-4443-afae-9fe8b72a7299" providerId="AD" clId="Web-{AEA94FE2-F131-46E6-B7C5-10EFFBEF0DC0}" dt="2021-10-17T22:39:46.882" v="315" actId="20577"/>
        <pc:sldMkLst>
          <pc:docMk/>
          <pc:sldMk cId="2500404216" sldId="278"/>
        </pc:sldMkLst>
        <pc:spChg chg="mod">
          <ac:chgData name="Kathleen Riach" userId="S::kathleen.riach@glasgow.ac.uk::5dcfab8c-fa3d-4443-afae-9fe8b72a7299" providerId="AD" clId="Web-{AEA94FE2-F131-46E6-B7C5-10EFFBEF0DC0}" dt="2021-10-17T22:39:46.882" v="315" actId="20577"/>
          <ac:spMkLst>
            <pc:docMk/>
            <pc:sldMk cId="2500404216" sldId="278"/>
            <ac:spMk id="6" creationId="{5FCEC872-991D-46FC-BDD7-A30665F35FC9}"/>
          </ac:spMkLst>
        </pc:spChg>
      </pc:sldChg>
      <pc:sldChg chg="addSp delSp modSp">
        <pc:chgData name="Kathleen Riach" userId="S::kathleen.riach@glasgow.ac.uk::5dcfab8c-fa3d-4443-afae-9fe8b72a7299" providerId="AD" clId="Web-{AEA94FE2-F131-46E6-B7C5-10EFFBEF0DC0}" dt="2021-10-17T23:26:44.787" v="1576" actId="1076"/>
        <pc:sldMkLst>
          <pc:docMk/>
          <pc:sldMk cId="2544169392" sldId="279"/>
        </pc:sldMkLst>
        <pc:spChg chg="mod">
          <ac:chgData name="Kathleen Riach" userId="S::kathleen.riach@glasgow.ac.uk::5dcfab8c-fa3d-4443-afae-9fe8b72a7299" providerId="AD" clId="Web-{AEA94FE2-F131-46E6-B7C5-10EFFBEF0DC0}" dt="2021-10-17T23:26:44.787" v="1576" actId="1076"/>
          <ac:spMkLst>
            <pc:docMk/>
            <pc:sldMk cId="2544169392" sldId="279"/>
            <ac:spMk id="4" creationId="{921E0F34-B8CE-4572-9ABA-8816C63C2D30}"/>
          </ac:spMkLst>
        </pc:spChg>
        <pc:spChg chg="del">
          <ac:chgData name="Kathleen Riach" userId="S::kathleen.riach@glasgow.ac.uk::5dcfab8c-fa3d-4443-afae-9fe8b72a7299" providerId="AD" clId="Web-{AEA94FE2-F131-46E6-B7C5-10EFFBEF0DC0}" dt="2021-10-17T22:40:34.898" v="317"/>
          <ac:spMkLst>
            <pc:docMk/>
            <pc:sldMk cId="2544169392" sldId="279"/>
            <ac:spMk id="8" creationId="{F1A3292F-8D3D-4B50-98DE-062FEEC66914}"/>
          </ac:spMkLst>
        </pc:spChg>
        <pc:picChg chg="add mod">
          <ac:chgData name="Kathleen Riach" userId="S::kathleen.riach@glasgow.ac.uk::5dcfab8c-fa3d-4443-afae-9fe8b72a7299" providerId="AD" clId="Web-{AEA94FE2-F131-46E6-B7C5-10EFFBEF0DC0}" dt="2021-10-17T22:40:38.195" v="318" actId="1076"/>
          <ac:picMkLst>
            <pc:docMk/>
            <pc:sldMk cId="2544169392" sldId="279"/>
            <ac:picMk id="3" creationId="{A2E39517-DC90-4427-9063-B4256A16EC3B}"/>
          </ac:picMkLst>
        </pc:picChg>
        <pc:picChg chg="del mod">
          <ac:chgData name="Kathleen Riach" userId="S::kathleen.riach@glasgow.ac.uk::5dcfab8c-fa3d-4443-afae-9fe8b72a7299" providerId="AD" clId="Web-{AEA94FE2-F131-46E6-B7C5-10EFFBEF0DC0}" dt="2021-10-17T22:32:24.105" v="222"/>
          <ac:picMkLst>
            <pc:docMk/>
            <pc:sldMk cId="2544169392" sldId="279"/>
            <ac:picMk id="6" creationId="{E21377AC-1127-476B-B9D3-5E7C52130521}"/>
          </ac:picMkLst>
        </pc:picChg>
      </pc:sldChg>
      <pc:sldChg chg="modSp">
        <pc:chgData name="Kathleen Riach" userId="S::kathleen.riach@glasgow.ac.uk::5dcfab8c-fa3d-4443-afae-9fe8b72a7299" providerId="AD" clId="Web-{AEA94FE2-F131-46E6-B7C5-10EFFBEF0DC0}" dt="2021-10-17T22:45:19.451" v="374" actId="20577"/>
        <pc:sldMkLst>
          <pc:docMk/>
          <pc:sldMk cId="1173571359" sldId="280"/>
        </pc:sldMkLst>
        <pc:spChg chg="mod">
          <ac:chgData name="Kathleen Riach" userId="S::kathleen.riach@glasgow.ac.uk::5dcfab8c-fa3d-4443-afae-9fe8b72a7299" providerId="AD" clId="Web-{AEA94FE2-F131-46E6-B7C5-10EFFBEF0DC0}" dt="2021-10-17T22:44:15.137" v="363" actId="1076"/>
          <ac:spMkLst>
            <pc:docMk/>
            <pc:sldMk cId="1173571359" sldId="280"/>
            <ac:spMk id="2" creationId="{4DFC52DA-2D36-4297-891C-7703D5CE493D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5:19.451" v="374" actId="20577"/>
          <ac:spMkLst>
            <pc:docMk/>
            <pc:sldMk cId="1173571359" sldId="280"/>
            <ac:spMk id="15" creationId="{852D1963-D836-4231-A7DE-69F7F1D9F7C9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2:45:35.591" v="378" actId="1076"/>
        <pc:sldMkLst>
          <pc:docMk/>
          <pc:sldMk cId="3166530417" sldId="283"/>
        </pc:sldMkLst>
        <pc:spChg chg="mod">
          <ac:chgData name="Kathleen Riach" userId="S::kathleen.riach@glasgow.ac.uk::5dcfab8c-fa3d-4443-afae-9fe8b72a7299" providerId="AD" clId="Web-{AEA94FE2-F131-46E6-B7C5-10EFFBEF0DC0}" dt="2021-10-17T22:45:35.591" v="378" actId="1076"/>
          <ac:spMkLst>
            <pc:docMk/>
            <pc:sldMk cId="3166530417" sldId="283"/>
            <ac:spMk id="2" creationId="{4EAD09B4-737F-4648-8524-B7875AA4F934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5:33.263" v="377" actId="1076"/>
          <ac:spMkLst>
            <pc:docMk/>
            <pc:sldMk cId="3166530417" sldId="283"/>
            <ac:spMk id="3" creationId="{5C8D7C8D-C96B-4243-B847-9EF29A350EB8}"/>
          </ac:spMkLst>
        </pc:spChg>
      </pc:sldChg>
      <pc:sldChg chg="modSp del">
        <pc:chgData name="Kathleen Riach" userId="S::kathleen.riach@glasgow.ac.uk::5dcfab8c-fa3d-4443-afae-9fe8b72a7299" providerId="AD" clId="Web-{AEA94FE2-F131-46E6-B7C5-10EFFBEF0DC0}" dt="2021-10-17T23:26:58.990" v="1578"/>
        <pc:sldMkLst>
          <pc:docMk/>
          <pc:sldMk cId="2887354051" sldId="284"/>
        </pc:sldMkLst>
        <pc:spChg chg="mod">
          <ac:chgData name="Kathleen Riach" userId="S::kathleen.riach@glasgow.ac.uk::5dcfab8c-fa3d-4443-afae-9fe8b72a7299" providerId="AD" clId="Web-{AEA94FE2-F131-46E6-B7C5-10EFFBEF0DC0}" dt="2021-10-17T22:43:46.949" v="357" actId="1076"/>
          <ac:spMkLst>
            <pc:docMk/>
            <pc:sldMk cId="2887354051" sldId="284"/>
            <ac:spMk id="2" creationId="{F13AFCC0-5E43-4920-AC00-9E0A81677606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09:37.032" v="1262" actId="20577"/>
          <ac:spMkLst>
            <pc:docMk/>
            <pc:sldMk cId="2887354051" sldId="284"/>
            <ac:spMk id="7" creationId="{3998E0BE-7034-4EFA-B7E4-441A6BA2B617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3:18:37.745" v="1464" actId="20577"/>
        <pc:sldMkLst>
          <pc:docMk/>
          <pc:sldMk cId="3275379252" sldId="285"/>
        </pc:sldMkLst>
        <pc:spChg chg="mod">
          <ac:chgData name="Kathleen Riach" userId="S::kathleen.riach@glasgow.ac.uk::5dcfab8c-fa3d-4443-afae-9fe8b72a7299" providerId="AD" clId="Web-{AEA94FE2-F131-46E6-B7C5-10EFFBEF0DC0}" dt="2021-10-17T22:25:12.592" v="7" actId="14100"/>
          <ac:spMkLst>
            <pc:docMk/>
            <pc:sldMk cId="3275379252" sldId="285"/>
            <ac:spMk id="2" creationId="{7CD18E00-0DA9-4C4C-BB12-BA42D0950A23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18:37.745" v="1464" actId="20577"/>
          <ac:spMkLst>
            <pc:docMk/>
            <pc:sldMk cId="3275379252" sldId="285"/>
            <ac:spMk id="3" creationId="{0A8F27FC-1835-42B7-81B7-3B43AD733EA0}"/>
          </ac:spMkLst>
        </pc:spChg>
      </pc:sldChg>
      <pc:sldChg chg="addSp">
        <pc:chgData name="Kathleen Riach" userId="S::kathleen.riach@glasgow.ac.uk::5dcfab8c-fa3d-4443-afae-9fe8b72a7299" providerId="AD" clId="Web-{AEA94FE2-F131-46E6-B7C5-10EFFBEF0DC0}" dt="2021-10-17T23:17:42.666" v="1452"/>
        <pc:sldMkLst>
          <pc:docMk/>
          <pc:sldMk cId="2811120873" sldId="287"/>
        </pc:sldMkLst>
        <pc:picChg chg="add">
          <ac:chgData name="Kathleen Riach" userId="S::kathleen.riach@glasgow.ac.uk::5dcfab8c-fa3d-4443-afae-9fe8b72a7299" providerId="AD" clId="Web-{AEA94FE2-F131-46E6-B7C5-10EFFBEF0DC0}" dt="2021-10-17T22:31:44.744" v="211"/>
          <ac:picMkLst>
            <pc:docMk/>
            <pc:sldMk cId="2811120873" sldId="287"/>
            <ac:picMk id="2" creationId="{355D87B8-C531-4A59-AF93-C9756FD139BC}"/>
          </ac:picMkLst>
        </pc:picChg>
        <pc:picChg chg="add">
          <ac:chgData name="Kathleen Riach" userId="S::kathleen.riach@glasgow.ac.uk::5dcfab8c-fa3d-4443-afae-9fe8b72a7299" providerId="AD" clId="Web-{AEA94FE2-F131-46E6-B7C5-10EFFBEF0DC0}" dt="2021-10-17T23:17:42.666" v="1452"/>
          <ac:picMkLst>
            <pc:docMk/>
            <pc:sldMk cId="2811120873" sldId="287"/>
            <ac:picMk id="3" creationId="{2C5372C8-C1C8-4038-A65B-CDD76997E469}"/>
          </ac:picMkLst>
        </pc:picChg>
      </pc:sldChg>
      <pc:sldChg chg="modSp">
        <pc:chgData name="Kathleen Riach" userId="S::kathleen.riach@glasgow.ac.uk::5dcfab8c-fa3d-4443-afae-9fe8b72a7299" providerId="AD" clId="Web-{AEA94FE2-F131-46E6-B7C5-10EFFBEF0DC0}" dt="2021-10-17T22:39:40.288" v="314" actId="20577"/>
        <pc:sldMkLst>
          <pc:docMk/>
          <pc:sldMk cId="868746212" sldId="288"/>
        </pc:sldMkLst>
        <pc:spChg chg="mod">
          <ac:chgData name="Kathleen Riach" userId="S::kathleen.riach@glasgow.ac.uk::5dcfab8c-fa3d-4443-afae-9fe8b72a7299" providerId="AD" clId="Web-{AEA94FE2-F131-46E6-B7C5-10EFFBEF0DC0}" dt="2021-10-17T22:39:40.288" v="314" actId="20577"/>
          <ac:spMkLst>
            <pc:docMk/>
            <pc:sldMk cId="868746212" sldId="288"/>
            <ac:spMk id="2" creationId="{7CD18E00-0DA9-4C4C-BB12-BA42D0950A23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6:55.250" v="311" actId="20577"/>
          <ac:spMkLst>
            <pc:docMk/>
            <pc:sldMk cId="868746212" sldId="288"/>
            <ac:spMk id="3" creationId="{0A8F27FC-1835-42B7-81B7-3B43AD733EA0}"/>
          </ac:spMkLst>
        </pc:spChg>
      </pc:sldChg>
      <pc:sldChg chg="modSp del">
        <pc:chgData name="Kathleen Riach" userId="S::kathleen.riach@glasgow.ac.uk::5dcfab8c-fa3d-4443-afae-9fe8b72a7299" providerId="AD" clId="Web-{AEA94FE2-F131-46E6-B7C5-10EFFBEF0DC0}" dt="2021-10-17T23:16:05.946" v="1427"/>
        <pc:sldMkLst>
          <pc:docMk/>
          <pc:sldMk cId="3758060495" sldId="289"/>
        </pc:sldMkLst>
        <pc:spChg chg="mod">
          <ac:chgData name="Kathleen Riach" userId="S::kathleen.riach@glasgow.ac.uk::5dcfab8c-fa3d-4443-afae-9fe8b72a7299" providerId="AD" clId="Web-{AEA94FE2-F131-46E6-B7C5-10EFFBEF0DC0}" dt="2021-10-17T22:44:00.980" v="361" actId="1076"/>
          <ac:spMkLst>
            <pc:docMk/>
            <pc:sldMk cId="3758060495" sldId="289"/>
            <ac:spMk id="2" creationId="{4DFC52DA-2D36-4297-891C-7703D5CE493D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3:57.605" v="360" actId="1076"/>
          <ac:spMkLst>
            <pc:docMk/>
            <pc:sldMk cId="3758060495" sldId="289"/>
            <ac:spMk id="15" creationId="{852D1963-D836-4231-A7DE-69F7F1D9F7C9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2:47:37.109" v="411" actId="20577"/>
        <pc:sldMkLst>
          <pc:docMk/>
          <pc:sldMk cId="1430335049" sldId="291"/>
        </pc:sldMkLst>
        <pc:spChg chg="mod">
          <ac:chgData name="Kathleen Riach" userId="S::kathleen.riach@glasgow.ac.uk::5dcfab8c-fa3d-4443-afae-9fe8b72a7299" providerId="AD" clId="Web-{AEA94FE2-F131-46E6-B7C5-10EFFBEF0DC0}" dt="2021-10-17T22:47:37.109" v="411" actId="20577"/>
          <ac:spMkLst>
            <pc:docMk/>
            <pc:sldMk cId="1430335049" sldId="291"/>
            <ac:spMk id="2" creationId="{EB897FA3-A41D-4217-933B-5CA95565B814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3:31.261" v="354" actId="14100"/>
          <ac:spMkLst>
            <pc:docMk/>
            <pc:sldMk cId="1430335049" sldId="291"/>
            <ac:spMk id="3" creationId="{026CCF30-C173-4958-9E34-B5E5AD2D326A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2:42:25.588" v="339" actId="20577"/>
        <pc:sldMkLst>
          <pc:docMk/>
          <pc:sldMk cId="3409236699" sldId="292"/>
        </pc:sldMkLst>
        <pc:spChg chg="mod">
          <ac:chgData name="Kathleen Riach" userId="S::kathleen.riach@glasgow.ac.uk::5dcfab8c-fa3d-4443-afae-9fe8b72a7299" providerId="AD" clId="Web-{AEA94FE2-F131-46E6-B7C5-10EFFBEF0DC0}" dt="2021-10-17T22:42:25.588" v="339" actId="20577"/>
          <ac:spMkLst>
            <pc:docMk/>
            <pc:sldMk cId="3409236699" sldId="292"/>
            <ac:spMk id="6" creationId="{B5CFBF95-6158-41FE-8062-D4BF181A2E1F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4:05.310" v="243" actId="1076"/>
          <ac:spMkLst>
            <pc:docMk/>
            <pc:sldMk cId="3409236699" sldId="292"/>
            <ac:spMk id="7" creationId="{858BDE86-8C4F-4CEC-A68F-8E5B4C9FABB4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3:26:55.850" v="1577" actId="20577"/>
        <pc:sldMkLst>
          <pc:docMk/>
          <pc:sldMk cId="3682392599" sldId="293"/>
        </pc:sldMkLst>
        <pc:spChg chg="mod">
          <ac:chgData name="Kathleen Riach" userId="S::kathleen.riach@glasgow.ac.uk::5dcfab8c-fa3d-4443-afae-9fe8b72a7299" providerId="AD" clId="Web-{AEA94FE2-F131-46E6-B7C5-10EFFBEF0DC0}" dt="2021-10-17T22:42:02.728" v="338" actId="20577"/>
          <ac:spMkLst>
            <pc:docMk/>
            <pc:sldMk cId="3682392599" sldId="293"/>
            <ac:spMk id="2" creationId="{536DD5AE-58B4-4A5D-88AC-769F2B986355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1:16.149" v="325" actId="20577"/>
          <ac:spMkLst>
            <pc:docMk/>
            <pc:sldMk cId="3682392599" sldId="293"/>
            <ac:spMk id="5" creationId="{FACC9AF3-7942-482C-B5EE-99451392B0DF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26:55.850" v="1577" actId="20577"/>
          <ac:spMkLst>
            <pc:docMk/>
            <pc:sldMk cId="3682392599" sldId="293"/>
            <ac:spMk id="6" creationId="{B5CFBF95-6158-41FE-8062-D4BF181A2E1F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3:25:43.817" v="1558" actId="1076"/>
        <pc:sldMkLst>
          <pc:docMk/>
          <pc:sldMk cId="4271925462" sldId="294"/>
        </pc:sldMkLst>
        <pc:spChg chg="mod">
          <ac:chgData name="Kathleen Riach" userId="S::kathleen.riach@glasgow.ac.uk::5dcfab8c-fa3d-4443-afae-9fe8b72a7299" providerId="AD" clId="Web-{AEA94FE2-F131-46E6-B7C5-10EFFBEF0DC0}" dt="2021-10-17T23:25:43.817" v="1558" actId="1076"/>
          <ac:spMkLst>
            <pc:docMk/>
            <pc:sldMk cId="4271925462" sldId="294"/>
            <ac:spMk id="2" creationId="{DBEAF192-3129-4B65-A571-35CC6B276A58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47:07.843" v="407" actId="20577"/>
          <ac:spMkLst>
            <pc:docMk/>
            <pc:sldMk cId="4271925462" sldId="294"/>
            <ac:spMk id="3" creationId="{E6A5102B-CCA3-4C5D-AB21-D96B11DB5475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3:46.356" v="239" actId="20577"/>
          <ac:spMkLst>
            <pc:docMk/>
            <pc:sldMk cId="4271925462" sldId="294"/>
            <ac:spMk id="37" creationId="{5D16ADD0-A94C-4E00-B664-09690FA066B9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3:43.419" v="238" actId="20577"/>
          <ac:spMkLst>
            <pc:docMk/>
            <pc:sldMk cId="4271925462" sldId="294"/>
            <ac:spMk id="38" creationId="{CEC453C7-7299-4820-94B4-D96DE3B8EBD0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3:38.075" v="236" actId="20577"/>
          <ac:spMkLst>
            <pc:docMk/>
            <pc:sldMk cId="4271925462" sldId="294"/>
            <ac:spMk id="39" creationId="{8FBBF711-DD12-46C9-9F41-BC731A59F28C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3:16:34.509" v="1438" actId="20577"/>
        <pc:sldMkLst>
          <pc:docMk/>
          <pc:sldMk cId="4070613766" sldId="295"/>
        </pc:sldMkLst>
        <pc:spChg chg="mod">
          <ac:chgData name="Kathleen Riach" userId="S::kathleen.riach@glasgow.ac.uk::5dcfab8c-fa3d-4443-afae-9fe8b72a7299" providerId="AD" clId="Web-{AEA94FE2-F131-46E6-B7C5-10EFFBEF0DC0}" dt="2021-10-17T23:16:34.509" v="1438" actId="20577"/>
          <ac:spMkLst>
            <pc:docMk/>
            <pc:sldMk cId="4070613766" sldId="295"/>
            <ac:spMk id="2" creationId="{D587E08B-7A40-4E0F-966B-ECE185165D1E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0:45.458" v="201" actId="20577"/>
          <ac:spMkLst>
            <pc:docMk/>
            <pc:sldMk cId="4070613766" sldId="295"/>
            <ac:spMk id="3" creationId="{44DBEB27-196C-443E-B709-AC0EEF95DFBA}"/>
          </ac:spMkLst>
        </pc:spChg>
      </pc:sldChg>
      <pc:sldChg chg="modSp">
        <pc:chgData name="Kathleen Riach" userId="S::kathleen.riach@glasgow.ac.uk::5dcfab8c-fa3d-4443-afae-9fe8b72a7299" providerId="AD" clId="Web-{AEA94FE2-F131-46E6-B7C5-10EFFBEF0DC0}" dt="2021-10-17T23:22:02.625" v="1514" actId="20577"/>
        <pc:sldMkLst>
          <pc:docMk/>
          <pc:sldMk cId="1382629447" sldId="296"/>
        </pc:sldMkLst>
        <pc:spChg chg="mod">
          <ac:chgData name="Kathleen Riach" userId="S::kathleen.riach@glasgow.ac.uk::5dcfab8c-fa3d-4443-afae-9fe8b72a7299" providerId="AD" clId="Web-{AEA94FE2-F131-46E6-B7C5-10EFFBEF0DC0}" dt="2021-10-17T22:40:59.586" v="322" actId="20577"/>
          <ac:spMkLst>
            <pc:docMk/>
            <pc:sldMk cId="1382629447" sldId="296"/>
            <ac:spMk id="2" creationId="{F13AFCC0-5E43-4920-AC00-9E0A81677606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2:34:48.310" v="252" actId="20577"/>
          <ac:spMkLst>
            <pc:docMk/>
            <pc:sldMk cId="1382629447" sldId="296"/>
            <ac:spMk id="3" creationId="{21CA767D-C521-4BAA-BC8A-9294B6B93C89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22:02.625" v="1514" actId="20577"/>
          <ac:spMkLst>
            <pc:docMk/>
            <pc:sldMk cId="1382629447" sldId="296"/>
            <ac:spMk id="8" creationId="{45955D21-B013-446A-BCBE-BD644F7859CA}"/>
          </ac:spMkLst>
        </pc:spChg>
      </pc:sldChg>
      <pc:sldChg chg="modSp del">
        <pc:chgData name="Kathleen Riach" userId="S::kathleen.riach@glasgow.ac.uk::5dcfab8c-fa3d-4443-afae-9fe8b72a7299" providerId="AD" clId="Web-{AEA94FE2-F131-46E6-B7C5-10EFFBEF0DC0}" dt="2021-10-17T23:13:45.834" v="1388"/>
        <pc:sldMkLst>
          <pc:docMk/>
          <pc:sldMk cId="852595416" sldId="297"/>
        </pc:sldMkLst>
        <pc:spChg chg="mod">
          <ac:chgData name="Kathleen Riach" userId="S::kathleen.riach@glasgow.ac.uk::5dcfab8c-fa3d-4443-afae-9fe8b72a7299" providerId="AD" clId="Web-{AEA94FE2-F131-46E6-B7C5-10EFFBEF0DC0}" dt="2021-10-17T23:11:14.456" v="1314" actId="20577"/>
          <ac:spMkLst>
            <pc:docMk/>
            <pc:sldMk cId="852595416" sldId="297"/>
            <ac:spMk id="2" creationId="{857DC9DE-5FD4-49D6-A83B-97AF7FF060CD}"/>
          </ac:spMkLst>
        </pc:spChg>
      </pc:sldChg>
      <pc:sldChg chg="modSp del ord">
        <pc:chgData name="Kathleen Riach" userId="S::kathleen.riach@glasgow.ac.uk::5dcfab8c-fa3d-4443-afae-9fe8b72a7299" providerId="AD" clId="Web-{AEA94FE2-F131-46E6-B7C5-10EFFBEF0DC0}" dt="2021-10-17T23:14:08.006" v="1397"/>
        <pc:sldMkLst>
          <pc:docMk/>
          <pc:sldMk cId="1281264845" sldId="298"/>
        </pc:sldMkLst>
        <pc:spChg chg="mod">
          <ac:chgData name="Kathleen Riach" userId="S::kathleen.riach@glasgow.ac.uk::5dcfab8c-fa3d-4443-afae-9fe8b72a7299" providerId="AD" clId="Web-{AEA94FE2-F131-46E6-B7C5-10EFFBEF0DC0}" dt="2021-10-17T22:48:26.017" v="420" actId="20577"/>
          <ac:spMkLst>
            <pc:docMk/>
            <pc:sldMk cId="1281264845" sldId="298"/>
            <ac:spMk id="2" creationId="{857DC9DE-5FD4-49D6-A83B-97AF7FF060CD}"/>
          </ac:spMkLst>
        </pc:spChg>
      </pc:sldChg>
      <pc:sldChg chg="addSp delSp modSp mod setBg addAnim">
        <pc:chgData name="Kathleen Riach" userId="S::kathleen.riach@glasgow.ac.uk::5dcfab8c-fa3d-4443-afae-9fe8b72a7299" providerId="AD" clId="Web-{AEA94FE2-F131-46E6-B7C5-10EFFBEF0DC0}" dt="2021-10-17T23:25:36.942" v="1557" actId="20577"/>
        <pc:sldMkLst>
          <pc:docMk/>
          <pc:sldMk cId="844490663" sldId="299"/>
        </pc:sldMkLst>
        <pc:spChg chg="mod">
          <ac:chgData name="Kathleen Riach" userId="S::kathleen.riach@glasgow.ac.uk::5dcfab8c-fa3d-4443-afae-9fe8b72a7299" providerId="AD" clId="Web-{AEA94FE2-F131-46E6-B7C5-10EFFBEF0DC0}" dt="2021-10-17T23:25:36.942" v="1557" actId="20577"/>
          <ac:spMkLst>
            <pc:docMk/>
            <pc:sldMk cId="844490663" sldId="299"/>
            <ac:spMk id="2" creationId="{857DC9DE-5FD4-49D6-A83B-97AF7FF060CD}"/>
          </ac:spMkLst>
        </pc:spChg>
        <pc:spChg chg="add del mod">
          <ac:chgData name="Kathleen Riach" userId="S::kathleen.riach@glasgow.ac.uk::5dcfab8c-fa3d-4443-afae-9fe8b72a7299" providerId="AD" clId="Web-{AEA94FE2-F131-46E6-B7C5-10EFFBEF0DC0}" dt="2021-10-17T23:08:35.375" v="1249"/>
          <ac:spMkLst>
            <pc:docMk/>
            <pc:sldMk cId="844490663" sldId="299"/>
            <ac:spMk id="8" creationId="{AFD4909D-378E-41A5-8A35-84CD21AAE064}"/>
          </ac:spMkLst>
        </pc:spChg>
        <pc:spChg chg="add del">
          <ac:chgData name="Kathleen Riach" userId="S::kathleen.riach@glasgow.ac.uk::5dcfab8c-fa3d-4443-afae-9fe8b72a7299" providerId="AD" clId="Web-{AEA94FE2-F131-46E6-B7C5-10EFFBEF0DC0}" dt="2021-10-17T23:07:01.467" v="1229"/>
          <ac:spMkLst>
            <pc:docMk/>
            <pc:sldMk cId="844490663" sldId="299"/>
            <ac:spMk id="10" creationId="{8AD13924-DC7C-4339-B194-8A4EFFBF2AC6}"/>
          </ac:spMkLst>
        </pc:spChg>
        <pc:spChg chg="add del">
          <ac:chgData name="Kathleen Riach" userId="S::kathleen.riach@glasgow.ac.uk::5dcfab8c-fa3d-4443-afae-9fe8b72a7299" providerId="AD" clId="Web-{AEA94FE2-F131-46E6-B7C5-10EFFBEF0DC0}" dt="2021-10-17T23:07:01.467" v="1229"/>
          <ac:spMkLst>
            <pc:docMk/>
            <pc:sldMk cId="844490663" sldId="299"/>
            <ac:spMk id="12" creationId="{72458505-C9BA-445F-AE75-CFC7FF04F4E7}"/>
          </ac:spMkLst>
        </pc:spChg>
        <pc:spChg chg="add">
          <ac:chgData name="Kathleen Riach" userId="S::kathleen.riach@glasgow.ac.uk::5dcfab8c-fa3d-4443-afae-9fe8b72a7299" providerId="AD" clId="Web-{AEA94FE2-F131-46E6-B7C5-10EFFBEF0DC0}" dt="2021-10-17T23:07:01.467" v="1229"/>
          <ac:spMkLst>
            <pc:docMk/>
            <pc:sldMk cId="844490663" sldId="299"/>
            <ac:spMk id="19" creationId="{8AD13924-DC7C-4339-B194-8A4EFFBF2AC6}"/>
          </ac:spMkLst>
        </pc:spChg>
        <pc:spChg chg="add">
          <ac:chgData name="Kathleen Riach" userId="S::kathleen.riach@glasgow.ac.uk::5dcfab8c-fa3d-4443-afae-9fe8b72a7299" providerId="AD" clId="Web-{AEA94FE2-F131-46E6-B7C5-10EFFBEF0DC0}" dt="2021-10-17T23:07:01.467" v="1229"/>
          <ac:spMkLst>
            <pc:docMk/>
            <pc:sldMk cId="844490663" sldId="299"/>
            <ac:spMk id="21" creationId="{72458505-C9BA-445F-AE75-CFC7FF04F4E7}"/>
          </ac:spMkLst>
        </pc:spChg>
        <pc:picChg chg="add del">
          <ac:chgData name="Kathleen Riach" userId="S::kathleen.riach@glasgow.ac.uk::5dcfab8c-fa3d-4443-afae-9fe8b72a7299" providerId="AD" clId="Web-{AEA94FE2-F131-46E6-B7C5-10EFFBEF0DC0}" dt="2021-10-17T23:06:29.122" v="1223"/>
          <ac:picMkLst>
            <pc:docMk/>
            <pc:sldMk cId="844490663" sldId="299"/>
            <ac:picMk id="3" creationId="{DDAB900F-4B94-4E42-8ED2-C1C006FE7311}"/>
          </ac:picMkLst>
        </pc:picChg>
        <pc:picChg chg="add mod modCrop">
          <ac:chgData name="Kathleen Riach" userId="S::kathleen.riach@glasgow.ac.uk::5dcfab8c-fa3d-4443-afae-9fe8b72a7299" providerId="AD" clId="Web-{AEA94FE2-F131-46E6-B7C5-10EFFBEF0DC0}" dt="2021-10-17T23:08:05.062" v="1240" actId="1076"/>
          <ac:picMkLst>
            <pc:docMk/>
            <pc:sldMk cId="844490663" sldId="299"/>
            <ac:picMk id="4" creationId="{4153D9D6-85AC-4B5C-BB6C-E15D6F3BFC58}"/>
          </ac:picMkLst>
        </pc:picChg>
        <pc:picChg chg="del mod ord">
          <ac:chgData name="Kathleen Riach" userId="S::kathleen.riach@glasgow.ac.uk::5dcfab8c-fa3d-4443-afae-9fe8b72a7299" providerId="AD" clId="Web-{AEA94FE2-F131-46E6-B7C5-10EFFBEF0DC0}" dt="2021-10-17T23:07:55.765" v="1238"/>
          <ac:picMkLst>
            <pc:docMk/>
            <pc:sldMk cId="844490663" sldId="299"/>
            <ac:picMk id="5" creationId="{39DAECBE-7CF8-44DE-893F-B6BF3DFCF48A}"/>
          </ac:picMkLst>
        </pc:picChg>
        <pc:picChg chg="add mod">
          <ac:chgData name="Kathleen Riach" userId="S::kathleen.riach@glasgow.ac.uk::5dcfab8c-fa3d-4443-afae-9fe8b72a7299" providerId="AD" clId="Web-{AEA94FE2-F131-46E6-B7C5-10EFFBEF0DC0}" dt="2021-10-17T23:07:57.890" v="1239" actId="1076"/>
          <ac:picMkLst>
            <pc:docMk/>
            <pc:sldMk cId="844490663" sldId="299"/>
            <ac:picMk id="6" creationId="{302B8E2A-7B1D-454A-852C-2EC7283D1EE4}"/>
          </ac:picMkLst>
        </pc:picChg>
        <pc:cxnChg chg="add del">
          <ac:chgData name="Kathleen Riach" userId="S::kathleen.riach@glasgow.ac.uk::5dcfab8c-fa3d-4443-afae-9fe8b72a7299" providerId="AD" clId="Web-{AEA94FE2-F131-46E6-B7C5-10EFFBEF0DC0}" dt="2021-10-17T23:07:01.467" v="1229"/>
          <ac:cxnSpMkLst>
            <pc:docMk/>
            <pc:sldMk cId="844490663" sldId="299"/>
            <ac:cxnSpMk id="14" creationId="{492C71F2-7657-4A22-BE4C-647EEDE915B2}"/>
          </ac:cxnSpMkLst>
        </pc:cxnChg>
        <pc:cxnChg chg="add">
          <ac:chgData name="Kathleen Riach" userId="S::kathleen.riach@glasgow.ac.uk::5dcfab8c-fa3d-4443-afae-9fe8b72a7299" providerId="AD" clId="Web-{AEA94FE2-F131-46E6-B7C5-10EFFBEF0DC0}" dt="2021-10-17T23:07:01.467" v="1229"/>
          <ac:cxnSpMkLst>
            <pc:docMk/>
            <pc:sldMk cId="844490663" sldId="299"/>
            <ac:cxnSpMk id="23" creationId="{492C71F2-7657-4A22-BE4C-647EEDE915B2}"/>
          </ac:cxnSpMkLst>
        </pc:cxnChg>
      </pc:sldChg>
      <pc:sldChg chg="add del replId">
        <pc:chgData name="Kathleen Riach" userId="S::kathleen.riach@glasgow.ac.uk::5dcfab8c-fa3d-4443-afae-9fe8b72a7299" providerId="AD" clId="Web-{AEA94FE2-F131-46E6-B7C5-10EFFBEF0DC0}" dt="2021-10-17T22:31:51.807" v="213"/>
        <pc:sldMkLst>
          <pc:docMk/>
          <pc:sldMk cId="790025182" sldId="300"/>
        </pc:sldMkLst>
      </pc:sldChg>
      <pc:sldChg chg="add del replId">
        <pc:chgData name="Kathleen Riach" userId="S::kathleen.riach@glasgow.ac.uk::5dcfab8c-fa3d-4443-afae-9fe8b72a7299" providerId="AD" clId="Web-{AEA94FE2-F131-46E6-B7C5-10EFFBEF0DC0}" dt="2021-10-17T22:31:53.713" v="215"/>
        <pc:sldMkLst>
          <pc:docMk/>
          <pc:sldMk cId="1549465888" sldId="300"/>
        </pc:sldMkLst>
      </pc:sldChg>
      <pc:sldChg chg="addSp delSp modSp add mod ord replId setBg">
        <pc:chgData name="Kathleen Riach" userId="S::kathleen.riach@glasgow.ac.uk::5dcfab8c-fa3d-4443-afae-9fe8b72a7299" providerId="AD" clId="Web-{AEA94FE2-F131-46E6-B7C5-10EFFBEF0DC0}" dt="2021-10-17T23:04:20.571" v="1218"/>
        <pc:sldMkLst>
          <pc:docMk/>
          <pc:sldMk cId="2307793399" sldId="300"/>
        </pc:sldMkLst>
        <pc:spChg chg="mod">
          <ac:chgData name="Kathleen Riach" userId="S::kathleen.riach@glasgow.ac.uk::5dcfab8c-fa3d-4443-afae-9fe8b72a7299" providerId="AD" clId="Web-{AEA94FE2-F131-46E6-B7C5-10EFFBEF0DC0}" dt="2021-10-17T23:04:20.571" v="1218"/>
          <ac:spMkLst>
            <pc:docMk/>
            <pc:sldMk cId="2307793399" sldId="300"/>
            <ac:spMk id="2" creationId="{C3ECA86C-6402-492A-9A5F-730FE4F5D705}"/>
          </ac:spMkLst>
        </pc:spChg>
        <pc:spChg chg="mod ord">
          <ac:chgData name="Kathleen Riach" userId="S::kathleen.riach@glasgow.ac.uk::5dcfab8c-fa3d-4443-afae-9fe8b72a7299" providerId="AD" clId="Web-{AEA94FE2-F131-46E6-B7C5-10EFFBEF0DC0}" dt="2021-10-17T23:04:20.571" v="1218"/>
          <ac:spMkLst>
            <pc:docMk/>
            <pc:sldMk cId="2307793399" sldId="300"/>
            <ac:spMk id="3" creationId="{58AA5B19-2115-477D-967A-675F7F992068}"/>
          </ac:spMkLst>
        </pc:spChg>
        <pc:spChg chg="add">
          <ac:chgData name="Kathleen Riach" userId="S::kathleen.riach@glasgow.ac.uk::5dcfab8c-fa3d-4443-afae-9fe8b72a7299" providerId="AD" clId="Web-{AEA94FE2-F131-46E6-B7C5-10EFFBEF0DC0}" dt="2021-10-17T23:04:20.571" v="1218"/>
          <ac:spMkLst>
            <pc:docMk/>
            <pc:sldMk cId="2307793399" sldId="300"/>
            <ac:spMk id="14" creationId="{C95B82D5-A8BB-45BF-BED8-C7B206892100}"/>
          </ac:spMkLst>
        </pc:spChg>
        <pc:spChg chg="add">
          <ac:chgData name="Kathleen Riach" userId="S::kathleen.riach@glasgow.ac.uk::5dcfab8c-fa3d-4443-afae-9fe8b72a7299" providerId="AD" clId="Web-{AEA94FE2-F131-46E6-B7C5-10EFFBEF0DC0}" dt="2021-10-17T23:04:20.571" v="1218"/>
          <ac:spMkLst>
            <pc:docMk/>
            <pc:sldMk cId="2307793399" sldId="300"/>
            <ac:spMk id="16" creationId="{296C61EC-FBF4-4216-BE67-6C864D30A01C}"/>
          </ac:spMkLst>
        </pc:spChg>
        <pc:grpChg chg="del">
          <ac:chgData name="Kathleen Riach" userId="S::kathleen.riach@glasgow.ac.uk::5dcfab8c-fa3d-4443-afae-9fe8b72a7299" providerId="AD" clId="Web-{AEA94FE2-F131-46E6-B7C5-10EFFBEF0DC0}" dt="2021-10-17T22:49:15.549" v="455"/>
          <ac:grpSpMkLst>
            <pc:docMk/>
            <pc:sldMk cId="2307793399" sldId="300"/>
            <ac:grpSpMk id="5" creationId="{347FAA9A-97A8-49F5-B5B4-DA36E1B0C27E}"/>
          </ac:grpSpMkLst>
        </pc:grpChg>
        <pc:picChg chg="mod">
          <ac:chgData name="Kathleen Riach" userId="S::kathleen.riach@glasgow.ac.uk::5dcfab8c-fa3d-4443-afae-9fe8b72a7299" providerId="AD" clId="Web-{AEA94FE2-F131-46E6-B7C5-10EFFBEF0DC0}" dt="2021-10-17T23:04:20.571" v="1218"/>
          <ac:picMkLst>
            <pc:docMk/>
            <pc:sldMk cId="2307793399" sldId="300"/>
            <ac:picMk id="7" creationId="{3272BD48-CA08-4A82-87CB-1993886D8622}"/>
          </ac:picMkLst>
        </pc:picChg>
        <pc:picChg chg="add mod">
          <ac:chgData name="Kathleen Riach" userId="S::kathleen.riach@glasgow.ac.uk::5dcfab8c-fa3d-4443-afae-9fe8b72a7299" providerId="AD" clId="Web-{AEA94FE2-F131-46E6-B7C5-10EFFBEF0DC0}" dt="2021-10-17T23:04:20.571" v="1218"/>
          <ac:picMkLst>
            <pc:docMk/>
            <pc:sldMk cId="2307793399" sldId="300"/>
            <ac:picMk id="9" creationId="{751A9C18-0D3B-4D01-A57E-903E056AAEC9}"/>
          </ac:picMkLst>
        </pc:picChg>
      </pc:sldChg>
      <pc:sldChg chg="addSp delSp modSp add mod replId setBg">
        <pc:chgData name="Kathleen Riach" userId="S::kathleen.riach@glasgow.ac.uk::5dcfab8c-fa3d-4443-afae-9fe8b72a7299" providerId="AD" clId="Web-{AEA94FE2-F131-46E6-B7C5-10EFFBEF0DC0}" dt="2021-10-17T23:14:57.398" v="1410" actId="14100"/>
        <pc:sldMkLst>
          <pc:docMk/>
          <pc:sldMk cId="812563110" sldId="301"/>
        </pc:sldMkLst>
        <pc:spChg chg="mod">
          <ac:chgData name="Kathleen Riach" userId="S::kathleen.riach@glasgow.ac.uk::5dcfab8c-fa3d-4443-afae-9fe8b72a7299" providerId="AD" clId="Web-{AEA94FE2-F131-46E6-B7C5-10EFFBEF0DC0}" dt="2021-10-17T23:14:34.522" v="1404" actId="20577"/>
          <ac:spMkLst>
            <pc:docMk/>
            <pc:sldMk cId="812563110" sldId="301"/>
            <ac:spMk id="2" creationId="{C3ECA86C-6402-492A-9A5F-730FE4F5D705}"/>
          </ac:spMkLst>
        </pc:spChg>
        <pc:spChg chg="mod ord">
          <ac:chgData name="Kathleen Riach" userId="S::kathleen.riach@glasgow.ac.uk::5dcfab8c-fa3d-4443-afae-9fe8b72a7299" providerId="AD" clId="Web-{AEA94FE2-F131-46E6-B7C5-10EFFBEF0DC0}" dt="2021-10-17T23:14:57.398" v="1410" actId="14100"/>
          <ac:spMkLst>
            <pc:docMk/>
            <pc:sldMk cId="812563110" sldId="301"/>
            <ac:spMk id="3" creationId="{58AA5B19-2115-477D-967A-675F7F992068}"/>
          </ac:spMkLst>
        </pc:spChg>
        <pc:spChg chg="add del">
          <ac:chgData name="Kathleen Riach" userId="S::kathleen.riach@glasgow.ac.uk::5dcfab8c-fa3d-4443-afae-9fe8b72a7299" providerId="AD" clId="Web-{AEA94FE2-F131-46E6-B7C5-10EFFBEF0DC0}" dt="2021-10-17T23:05:05.699" v="1220"/>
          <ac:spMkLst>
            <pc:docMk/>
            <pc:sldMk cId="812563110" sldId="301"/>
            <ac:spMk id="12" creationId="{8E20FA99-AAAC-4AF3-9FAE-707420324F1C}"/>
          </ac:spMkLst>
        </pc:spChg>
        <pc:spChg chg="add del">
          <ac:chgData name="Kathleen Riach" userId="S::kathleen.riach@glasgow.ac.uk::5dcfab8c-fa3d-4443-afae-9fe8b72a7299" providerId="AD" clId="Web-{AEA94FE2-F131-46E6-B7C5-10EFFBEF0DC0}" dt="2021-10-17T23:05:05.699" v="1220"/>
          <ac:spMkLst>
            <pc:docMk/>
            <pc:sldMk cId="812563110" sldId="301"/>
            <ac:spMk id="14" creationId="{9573BE85-6043-4C3A-A7DD-483A0A5FB740}"/>
          </ac:spMkLst>
        </pc:spChg>
        <pc:spChg chg="add">
          <ac:chgData name="Kathleen Riach" userId="S::kathleen.riach@glasgow.ac.uk::5dcfab8c-fa3d-4443-afae-9fe8b72a7299" providerId="AD" clId="Web-{AEA94FE2-F131-46E6-B7C5-10EFFBEF0DC0}" dt="2021-10-17T23:05:05.699" v="1220"/>
          <ac:spMkLst>
            <pc:docMk/>
            <pc:sldMk cId="812563110" sldId="301"/>
            <ac:spMk id="19" creationId="{8E20FA99-AAAC-4AF3-9FAE-707420324F1C}"/>
          </ac:spMkLst>
        </pc:spChg>
        <pc:spChg chg="add">
          <ac:chgData name="Kathleen Riach" userId="S::kathleen.riach@glasgow.ac.uk::5dcfab8c-fa3d-4443-afae-9fe8b72a7299" providerId="AD" clId="Web-{AEA94FE2-F131-46E6-B7C5-10EFFBEF0DC0}" dt="2021-10-17T23:05:05.699" v="1220"/>
          <ac:spMkLst>
            <pc:docMk/>
            <pc:sldMk cId="812563110" sldId="301"/>
            <ac:spMk id="21" creationId="{9573BE85-6043-4C3A-A7DD-483A0A5FB740}"/>
          </ac:spMkLst>
        </pc:spChg>
        <pc:picChg chg="mod">
          <ac:chgData name="Kathleen Riach" userId="S::kathleen.riach@glasgow.ac.uk::5dcfab8c-fa3d-4443-afae-9fe8b72a7299" providerId="AD" clId="Web-{AEA94FE2-F131-46E6-B7C5-10EFFBEF0DC0}" dt="2021-10-17T23:04:35.339" v="1219"/>
          <ac:picMkLst>
            <pc:docMk/>
            <pc:sldMk cId="812563110" sldId="301"/>
            <ac:picMk id="7" creationId="{3272BD48-CA08-4A82-87CB-1993886D8622}"/>
          </ac:picMkLst>
        </pc:picChg>
      </pc:sldChg>
      <pc:sldChg chg="add del replId">
        <pc:chgData name="Kathleen Riach" userId="S::kathleen.riach@glasgow.ac.uk::5dcfab8c-fa3d-4443-afae-9fe8b72a7299" providerId="AD" clId="Web-{AEA94FE2-F131-46E6-B7C5-10EFFBEF0DC0}" dt="2021-10-17T23:03:58.664" v="1145"/>
        <pc:sldMkLst>
          <pc:docMk/>
          <pc:sldMk cId="257575029" sldId="302"/>
        </pc:sldMkLst>
      </pc:sldChg>
      <pc:sldChg chg="modSp add ord replId">
        <pc:chgData name="Kathleen Riach" userId="S::kathleen.riach@glasgow.ac.uk::5dcfab8c-fa3d-4443-afae-9fe8b72a7299" providerId="AD" clId="Web-{AEA94FE2-F131-46E6-B7C5-10EFFBEF0DC0}" dt="2021-10-17T23:17:19.119" v="1450" actId="20577"/>
        <pc:sldMkLst>
          <pc:docMk/>
          <pc:sldMk cId="2159790316" sldId="302"/>
        </pc:sldMkLst>
        <pc:spChg chg="mod">
          <ac:chgData name="Kathleen Riach" userId="S::kathleen.riach@glasgow.ac.uk::5dcfab8c-fa3d-4443-afae-9fe8b72a7299" providerId="AD" clId="Web-{AEA94FE2-F131-46E6-B7C5-10EFFBEF0DC0}" dt="2021-10-17T23:09:32.844" v="1261" actId="20577"/>
          <ac:spMkLst>
            <pc:docMk/>
            <pc:sldMk cId="2159790316" sldId="302"/>
            <ac:spMk id="2" creationId="{C3ECA86C-6402-492A-9A5F-730FE4F5D705}"/>
          </ac:spMkLst>
        </pc:spChg>
        <pc:spChg chg="mod">
          <ac:chgData name="Kathleen Riach" userId="S::kathleen.riach@glasgow.ac.uk::5dcfab8c-fa3d-4443-afae-9fe8b72a7299" providerId="AD" clId="Web-{AEA94FE2-F131-46E6-B7C5-10EFFBEF0DC0}" dt="2021-10-17T23:17:19.119" v="1450" actId="20577"/>
          <ac:spMkLst>
            <pc:docMk/>
            <pc:sldMk cId="2159790316" sldId="302"/>
            <ac:spMk id="3" creationId="{58AA5B19-2115-477D-967A-675F7F992068}"/>
          </ac:spMkLst>
        </pc:spChg>
      </pc:sldChg>
      <pc:sldChg chg="add del ord replId">
        <pc:chgData name="Kathleen Riach" userId="S::kathleen.riach@glasgow.ac.uk::5dcfab8c-fa3d-4443-afae-9fe8b72a7299" providerId="AD" clId="Web-{AEA94FE2-F131-46E6-B7C5-10EFFBEF0DC0}" dt="2021-10-17T23:09:11.047" v="1257"/>
        <pc:sldMkLst>
          <pc:docMk/>
          <pc:sldMk cId="3211688688" sldId="302"/>
        </pc:sldMkLst>
      </pc:sldChg>
      <pc:sldChg chg="modSp add ord replId">
        <pc:chgData name="Kathleen Riach" userId="S::kathleen.riach@glasgow.ac.uk::5dcfab8c-fa3d-4443-afae-9fe8b72a7299" providerId="AD" clId="Web-{AEA94FE2-F131-46E6-B7C5-10EFFBEF0DC0}" dt="2021-10-17T23:23:59.956" v="1533" actId="20577"/>
        <pc:sldMkLst>
          <pc:docMk/>
          <pc:sldMk cId="2560339" sldId="303"/>
        </pc:sldMkLst>
        <pc:spChg chg="mod">
          <ac:chgData name="Kathleen Riach" userId="S::kathleen.riach@glasgow.ac.uk::5dcfab8c-fa3d-4443-afae-9fe8b72a7299" providerId="AD" clId="Web-{AEA94FE2-F131-46E6-B7C5-10EFFBEF0DC0}" dt="2021-10-17T23:23:59.956" v="1533" actId="20577"/>
          <ac:spMkLst>
            <pc:docMk/>
            <pc:sldMk cId="2560339" sldId="303"/>
            <ac:spMk id="2" creationId="{857DC9DE-5FD4-49D6-A83B-97AF7FF060CD}"/>
          </ac:spMkLst>
        </pc:spChg>
      </pc:sldChg>
      <pc:sldChg chg="modSp add replId">
        <pc:chgData name="Kathleen Riach" userId="S::kathleen.riach@glasgow.ac.uk::5dcfab8c-fa3d-4443-afae-9fe8b72a7299" providerId="AD" clId="Web-{AEA94FE2-F131-46E6-B7C5-10EFFBEF0DC0}" dt="2021-10-17T23:25:08.051" v="1553" actId="20577"/>
        <pc:sldMkLst>
          <pc:docMk/>
          <pc:sldMk cId="2262945310" sldId="304"/>
        </pc:sldMkLst>
        <pc:spChg chg="mod">
          <ac:chgData name="Kathleen Riach" userId="S::kathleen.riach@glasgow.ac.uk::5dcfab8c-fa3d-4443-afae-9fe8b72a7299" providerId="AD" clId="Web-{AEA94FE2-F131-46E6-B7C5-10EFFBEF0DC0}" dt="2021-10-17T23:25:08.051" v="1553" actId="20577"/>
          <ac:spMkLst>
            <pc:docMk/>
            <pc:sldMk cId="2262945310" sldId="304"/>
            <ac:spMk id="2" creationId="{857DC9DE-5FD4-49D6-A83B-97AF7FF060CD}"/>
          </ac:spMkLst>
        </pc:spChg>
      </pc:sldChg>
      <pc:sldChg chg="modSp add replId">
        <pc:chgData name="Kathleen Riach" userId="S::kathleen.riach@glasgow.ac.uk::5dcfab8c-fa3d-4443-afae-9fe8b72a7299" providerId="AD" clId="Web-{AEA94FE2-F131-46E6-B7C5-10EFFBEF0DC0}" dt="2021-10-17T23:16:04.493" v="1426" actId="20577"/>
        <pc:sldMkLst>
          <pc:docMk/>
          <pc:sldMk cId="406147216" sldId="305"/>
        </pc:sldMkLst>
        <pc:spChg chg="mod">
          <ac:chgData name="Kathleen Riach" userId="S::kathleen.riach@glasgow.ac.uk::5dcfab8c-fa3d-4443-afae-9fe8b72a7299" providerId="AD" clId="Web-{AEA94FE2-F131-46E6-B7C5-10EFFBEF0DC0}" dt="2021-10-17T23:16:04.493" v="1426" actId="20577"/>
          <ac:spMkLst>
            <pc:docMk/>
            <pc:sldMk cId="406147216" sldId="305"/>
            <ac:spMk id="2" creationId="{857DC9DE-5FD4-49D6-A83B-97AF7FF060CD}"/>
          </ac:spMkLst>
        </pc:spChg>
      </pc:sldChg>
      <pc:sldChg chg="addSp delSp modSp add ord replId">
        <pc:chgData name="Kathleen Riach" userId="S::kathleen.riach@glasgow.ac.uk::5dcfab8c-fa3d-4443-afae-9fe8b72a7299" providerId="AD" clId="Web-{AEA94FE2-F131-46E6-B7C5-10EFFBEF0DC0}" dt="2021-10-17T23:21:26.187" v="1501" actId="20577"/>
        <pc:sldMkLst>
          <pc:docMk/>
          <pc:sldMk cId="3620205279" sldId="306"/>
        </pc:sldMkLst>
        <pc:spChg chg="mod">
          <ac:chgData name="Kathleen Riach" userId="S::kathleen.riach@glasgow.ac.uk::5dcfab8c-fa3d-4443-afae-9fe8b72a7299" providerId="AD" clId="Web-{AEA94FE2-F131-46E6-B7C5-10EFFBEF0DC0}" dt="2021-10-17T23:20:51.312" v="1490" actId="1076"/>
          <ac:spMkLst>
            <pc:docMk/>
            <pc:sldMk cId="3620205279" sldId="306"/>
            <ac:spMk id="2" creationId="{C3ECA86C-6402-492A-9A5F-730FE4F5D705}"/>
          </ac:spMkLst>
        </pc:spChg>
        <pc:spChg chg="del">
          <ac:chgData name="Kathleen Riach" userId="S::kathleen.riach@glasgow.ac.uk::5dcfab8c-fa3d-4443-afae-9fe8b72a7299" providerId="AD" clId="Web-{AEA94FE2-F131-46E6-B7C5-10EFFBEF0DC0}" dt="2021-10-17T23:20:03.653" v="1476"/>
          <ac:spMkLst>
            <pc:docMk/>
            <pc:sldMk cId="3620205279" sldId="306"/>
            <ac:spMk id="3" creationId="{58AA5B19-2115-477D-967A-675F7F992068}"/>
          </ac:spMkLst>
        </pc:spChg>
        <pc:spChg chg="add del mod">
          <ac:chgData name="Kathleen Riach" userId="S::kathleen.riach@glasgow.ac.uk::5dcfab8c-fa3d-4443-afae-9fe8b72a7299" providerId="AD" clId="Web-{AEA94FE2-F131-46E6-B7C5-10EFFBEF0DC0}" dt="2021-10-17T23:20:07.716" v="1479"/>
          <ac:spMkLst>
            <pc:docMk/>
            <pc:sldMk cId="3620205279" sldId="306"/>
            <ac:spMk id="5" creationId="{F649147C-5151-4529-9E9C-A191A973D164}"/>
          </ac:spMkLst>
        </pc:spChg>
        <pc:spChg chg="add mod">
          <ac:chgData name="Kathleen Riach" userId="S::kathleen.riach@glasgow.ac.uk::5dcfab8c-fa3d-4443-afae-9fe8b72a7299" providerId="AD" clId="Web-{AEA94FE2-F131-46E6-B7C5-10EFFBEF0DC0}" dt="2021-10-17T23:21:26.187" v="1501" actId="20577"/>
          <ac:spMkLst>
            <pc:docMk/>
            <pc:sldMk cId="3620205279" sldId="306"/>
            <ac:spMk id="6" creationId="{D7EAC87A-F4E9-43FD-A8BC-49FB15E524EF}"/>
          </ac:spMkLst>
        </pc:spChg>
        <pc:spChg chg="add del mod">
          <ac:chgData name="Kathleen Riach" userId="S::kathleen.riach@glasgow.ac.uk::5dcfab8c-fa3d-4443-afae-9fe8b72a7299" providerId="AD" clId="Web-{AEA94FE2-F131-46E6-B7C5-10EFFBEF0DC0}" dt="2021-10-17T23:20:56.124" v="1491" actId="1076"/>
          <ac:spMkLst>
            <pc:docMk/>
            <pc:sldMk cId="3620205279" sldId="306"/>
            <ac:spMk id="8" creationId="{5BF89826-78F3-4308-AE73-91D32474CB04}"/>
          </ac:spMkLst>
        </pc:spChg>
        <pc:graphicFrameChg chg="add del mod">
          <ac:chgData name="Kathleen Riach" userId="S::kathleen.riach@glasgow.ac.uk::5dcfab8c-fa3d-4443-afae-9fe8b72a7299" providerId="AD" clId="Web-{AEA94FE2-F131-46E6-B7C5-10EFFBEF0DC0}" dt="2021-10-17T23:20:31.982" v="1486"/>
          <ac:graphicFrameMkLst>
            <pc:docMk/>
            <pc:sldMk cId="3620205279" sldId="306"/>
            <ac:graphicFrameMk id="18" creationId="{4AC34A16-B801-4557-8DF8-772DA4E27C6F}"/>
          </ac:graphicFrameMkLst>
        </pc:graphicFrameChg>
      </pc:sldChg>
      <pc:sldChg chg="modSp add replId">
        <pc:chgData name="Kathleen Riach" userId="S::kathleen.riach@glasgow.ac.uk::5dcfab8c-fa3d-4443-afae-9fe8b72a7299" providerId="AD" clId="Web-{AEA94FE2-F131-46E6-B7C5-10EFFBEF0DC0}" dt="2021-10-17T23:26:26.459" v="1572" actId="20577"/>
        <pc:sldMkLst>
          <pc:docMk/>
          <pc:sldMk cId="3804364396" sldId="307"/>
        </pc:sldMkLst>
        <pc:spChg chg="mod">
          <ac:chgData name="Kathleen Riach" userId="S::kathleen.riach@glasgow.ac.uk::5dcfab8c-fa3d-4443-afae-9fe8b72a7299" providerId="AD" clId="Web-{AEA94FE2-F131-46E6-B7C5-10EFFBEF0DC0}" dt="2021-10-17T23:26:26.459" v="1572" actId="20577"/>
          <ac:spMkLst>
            <pc:docMk/>
            <pc:sldMk cId="3804364396" sldId="307"/>
            <ac:spMk id="2" creationId="{857DC9DE-5FD4-49D6-A83B-97AF7FF060CD}"/>
          </ac:spMkLst>
        </pc:spChg>
      </pc:sldChg>
    </pc:docChg>
  </pc:docChgLst>
  <pc:docChgLst>
    <pc:chgData name="Rory Selvey (student)" userId="S::2598610s@student.gla.ac.uk::6268f8ff-d9a5-47ad-9d24-411a187885a9" providerId="AD" clId="Web-{759EB8FD-E806-9DD5-F259-34535BF04FC8}"/>
    <pc:docChg chg="addSld delSld modSld sldOrd">
      <pc:chgData name="Rory Selvey (student)" userId="S::2598610s@student.gla.ac.uk::6268f8ff-d9a5-47ad-9d24-411a187885a9" providerId="AD" clId="Web-{759EB8FD-E806-9DD5-F259-34535BF04FC8}" dt="2021-10-17T20:00:27.870" v="331" actId="20577"/>
      <pc:docMkLst>
        <pc:docMk/>
      </pc:docMkLst>
      <pc:sldChg chg="del">
        <pc:chgData name="Rory Selvey (student)" userId="S::2598610s@student.gla.ac.uk::6268f8ff-d9a5-47ad-9d24-411a187885a9" providerId="AD" clId="Web-{759EB8FD-E806-9DD5-F259-34535BF04FC8}" dt="2021-10-17T19:26:02.709" v="56"/>
        <pc:sldMkLst>
          <pc:docMk/>
          <pc:sldMk cId="3453217079" sldId="261"/>
        </pc:sldMkLst>
      </pc:sldChg>
      <pc:sldChg chg="del">
        <pc:chgData name="Rory Selvey (student)" userId="S::2598610s@student.gla.ac.uk::6268f8ff-d9a5-47ad-9d24-411a187885a9" providerId="AD" clId="Web-{759EB8FD-E806-9DD5-F259-34535BF04FC8}" dt="2021-10-17T19:26:44.944" v="63"/>
        <pc:sldMkLst>
          <pc:docMk/>
          <pc:sldMk cId="4104049171" sldId="264"/>
        </pc:sldMkLst>
      </pc:sldChg>
      <pc:sldChg chg="modSp">
        <pc:chgData name="Rory Selvey (student)" userId="S::2598610s@student.gla.ac.uk::6268f8ff-d9a5-47ad-9d24-411a187885a9" providerId="AD" clId="Web-{759EB8FD-E806-9DD5-F259-34535BF04FC8}" dt="2021-10-17T19:16:12.369" v="27" actId="20577"/>
        <pc:sldMkLst>
          <pc:docMk/>
          <pc:sldMk cId="3275379252" sldId="285"/>
        </pc:sldMkLst>
        <pc:spChg chg="mod">
          <ac:chgData name="Rory Selvey (student)" userId="S::2598610s@student.gla.ac.uk::6268f8ff-d9a5-47ad-9d24-411a187885a9" providerId="AD" clId="Web-{759EB8FD-E806-9DD5-F259-34535BF04FC8}" dt="2021-10-17T19:16:12.369" v="27" actId="20577"/>
          <ac:spMkLst>
            <pc:docMk/>
            <pc:sldMk cId="3275379252" sldId="285"/>
            <ac:spMk id="3" creationId="{0A8F27FC-1835-42B7-81B7-3B43AD733EA0}"/>
          </ac:spMkLst>
        </pc:spChg>
      </pc:sldChg>
      <pc:sldChg chg="modSp">
        <pc:chgData name="Rory Selvey (student)" userId="S::2598610s@student.gla.ac.uk::6268f8ff-d9a5-47ad-9d24-411a187885a9" providerId="AD" clId="Web-{759EB8FD-E806-9DD5-F259-34535BF04FC8}" dt="2021-10-17T19:30:40.828" v="137" actId="20577"/>
        <pc:sldMkLst>
          <pc:docMk/>
          <pc:sldMk cId="3758060495" sldId="289"/>
        </pc:sldMkLst>
        <pc:spChg chg="mod">
          <ac:chgData name="Rory Selvey (student)" userId="S::2598610s@student.gla.ac.uk::6268f8ff-d9a5-47ad-9d24-411a187885a9" providerId="AD" clId="Web-{759EB8FD-E806-9DD5-F259-34535BF04FC8}" dt="2021-10-17T19:30:40.828" v="137" actId="20577"/>
          <ac:spMkLst>
            <pc:docMk/>
            <pc:sldMk cId="3758060495" sldId="289"/>
            <ac:spMk id="15" creationId="{852D1963-D836-4231-A7DE-69F7F1D9F7C9}"/>
          </ac:spMkLst>
        </pc:spChg>
      </pc:sldChg>
      <pc:sldChg chg="del">
        <pc:chgData name="Rory Selvey (student)" userId="S::2598610s@student.gla.ac.uk::6268f8ff-d9a5-47ad-9d24-411a187885a9" providerId="AD" clId="Web-{759EB8FD-E806-9DD5-F259-34535BF04FC8}" dt="2021-10-17T19:33:56.238" v="163"/>
        <pc:sldMkLst>
          <pc:docMk/>
          <pc:sldMk cId="575481007" sldId="290"/>
        </pc:sldMkLst>
      </pc:sldChg>
      <pc:sldChg chg="modSp">
        <pc:chgData name="Rory Selvey (student)" userId="S::2598610s@student.gla.ac.uk::6268f8ff-d9a5-47ad-9d24-411a187885a9" providerId="AD" clId="Web-{759EB8FD-E806-9DD5-F259-34535BF04FC8}" dt="2021-10-17T20:00:27.870" v="331" actId="20577"/>
        <pc:sldMkLst>
          <pc:docMk/>
          <pc:sldMk cId="4271925462" sldId="294"/>
        </pc:sldMkLst>
        <pc:spChg chg="mod">
          <ac:chgData name="Rory Selvey (student)" userId="S::2598610s@student.gla.ac.uk::6268f8ff-d9a5-47ad-9d24-411a187885a9" providerId="AD" clId="Web-{759EB8FD-E806-9DD5-F259-34535BF04FC8}" dt="2021-10-17T20:00:27.870" v="331" actId="20577"/>
          <ac:spMkLst>
            <pc:docMk/>
            <pc:sldMk cId="4271925462" sldId="294"/>
            <ac:spMk id="3" creationId="{E6A5102B-CCA3-4C5D-AB21-D96B11DB5475}"/>
          </ac:spMkLst>
        </pc:spChg>
      </pc:sldChg>
      <pc:sldChg chg="modSp add ord">
        <pc:chgData name="Rory Selvey (student)" userId="S::2598610s@student.gla.ac.uk::6268f8ff-d9a5-47ad-9d24-411a187885a9" providerId="AD" clId="Web-{759EB8FD-E806-9DD5-F259-34535BF04FC8}" dt="2021-10-17T19:25:52.084" v="55" actId="20577"/>
        <pc:sldMkLst>
          <pc:docMk/>
          <pc:sldMk cId="852595416" sldId="297"/>
        </pc:sldMkLst>
        <pc:spChg chg="mod">
          <ac:chgData name="Rory Selvey (student)" userId="S::2598610s@student.gla.ac.uk::6268f8ff-d9a5-47ad-9d24-411a187885a9" providerId="AD" clId="Web-{759EB8FD-E806-9DD5-F259-34535BF04FC8}" dt="2021-10-17T19:25:52.084" v="55" actId="20577"/>
          <ac:spMkLst>
            <pc:docMk/>
            <pc:sldMk cId="852595416" sldId="297"/>
            <ac:spMk id="2" creationId="{857DC9DE-5FD4-49D6-A83B-97AF7FF060CD}"/>
          </ac:spMkLst>
        </pc:spChg>
      </pc:sldChg>
      <pc:sldChg chg="modSp add ord replId">
        <pc:chgData name="Rory Selvey (student)" userId="S::2598610s@student.gla.ac.uk::6268f8ff-d9a5-47ad-9d24-411a187885a9" providerId="AD" clId="Web-{759EB8FD-E806-9DD5-F259-34535BF04FC8}" dt="2021-10-17T19:27:45.527" v="71" actId="20577"/>
        <pc:sldMkLst>
          <pc:docMk/>
          <pc:sldMk cId="1281264845" sldId="298"/>
        </pc:sldMkLst>
        <pc:spChg chg="mod">
          <ac:chgData name="Rory Selvey (student)" userId="S::2598610s@student.gla.ac.uk::6268f8ff-d9a5-47ad-9d24-411a187885a9" providerId="AD" clId="Web-{759EB8FD-E806-9DD5-F259-34535BF04FC8}" dt="2021-10-17T19:27:45.527" v="71" actId="20577"/>
          <ac:spMkLst>
            <pc:docMk/>
            <pc:sldMk cId="1281264845" sldId="298"/>
            <ac:spMk id="2" creationId="{857DC9DE-5FD4-49D6-A83B-97AF7FF060CD}"/>
          </ac:spMkLst>
        </pc:spChg>
      </pc:sldChg>
      <pc:sldChg chg="add del ord replId">
        <pc:chgData name="Rory Selvey (student)" userId="S::2598610s@student.gla.ac.uk::6268f8ff-d9a5-47ad-9d24-411a187885a9" providerId="AD" clId="Web-{759EB8FD-E806-9DD5-F259-34535BF04FC8}" dt="2021-10-17T19:26:22.584" v="60"/>
        <pc:sldMkLst>
          <pc:docMk/>
          <pc:sldMk cId="3131866466" sldId="298"/>
        </pc:sldMkLst>
      </pc:sldChg>
      <pc:sldChg chg="modSp add">
        <pc:chgData name="Rory Selvey (student)" userId="S::2598610s@student.gla.ac.uk::6268f8ff-d9a5-47ad-9d24-411a187885a9" providerId="AD" clId="Web-{759EB8FD-E806-9DD5-F259-34535BF04FC8}" dt="2021-10-17T19:37:43.962" v="294" actId="20577"/>
        <pc:sldMkLst>
          <pc:docMk/>
          <pc:sldMk cId="844490663" sldId="299"/>
        </pc:sldMkLst>
        <pc:spChg chg="mod">
          <ac:chgData name="Rory Selvey (student)" userId="S::2598610s@student.gla.ac.uk::6268f8ff-d9a5-47ad-9d24-411a187885a9" providerId="AD" clId="Web-{759EB8FD-E806-9DD5-F259-34535BF04FC8}" dt="2021-10-17T19:37:43.962" v="294" actId="20577"/>
          <ac:spMkLst>
            <pc:docMk/>
            <pc:sldMk cId="844490663" sldId="299"/>
            <ac:spMk id="2" creationId="{857DC9DE-5FD4-49D6-A83B-97AF7FF060CD}"/>
          </ac:spMkLst>
        </pc:spChg>
      </pc:sldChg>
    </pc:docChg>
  </pc:docChgLst>
  <pc:docChgLst>
    <pc:chgData name="Louise Agius (student)" userId="S::2247889a@student.gla.ac.uk::b014b458-73bc-47c2-8e7b-1779cc597f02" providerId="AD" clId="Web-{D3859A5A-575C-4EBD-8DCF-C2D15F830A61}"/>
    <pc:docChg chg="modSld">
      <pc:chgData name="Louise Agius (student)" userId="S::2247889a@student.gla.ac.uk::b014b458-73bc-47c2-8e7b-1779cc597f02" providerId="AD" clId="Web-{D3859A5A-575C-4EBD-8DCF-C2D15F830A61}" dt="2021-10-17T20:43:16.226" v="4" actId="20577"/>
      <pc:docMkLst>
        <pc:docMk/>
      </pc:docMkLst>
      <pc:sldChg chg="modSp">
        <pc:chgData name="Louise Agius (student)" userId="S::2247889a@student.gla.ac.uk::b014b458-73bc-47c2-8e7b-1779cc597f02" providerId="AD" clId="Web-{D3859A5A-575C-4EBD-8DCF-C2D15F830A61}" dt="2021-10-17T20:37:51.331" v="0"/>
        <pc:sldMkLst>
          <pc:docMk/>
          <pc:sldMk cId="2411148887" sldId="265"/>
        </pc:sldMkLst>
        <pc:picChg chg="mod">
          <ac:chgData name="Louise Agius (student)" userId="S::2247889a@student.gla.ac.uk::b014b458-73bc-47c2-8e7b-1779cc597f02" providerId="AD" clId="Web-{D3859A5A-575C-4EBD-8DCF-C2D15F830A61}" dt="2021-10-17T20:37:51.331" v="0"/>
          <ac:picMkLst>
            <pc:docMk/>
            <pc:sldMk cId="2411148887" sldId="265"/>
            <ac:picMk id="6" creationId="{A7EEEBAB-0460-400B-837E-E1A1F436A1CC}"/>
          </ac:picMkLst>
        </pc:picChg>
      </pc:sldChg>
      <pc:sldChg chg="modSp">
        <pc:chgData name="Louise Agius (student)" userId="S::2247889a@student.gla.ac.uk::b014b458-73bc-47c2-8e7b-1779cc597f02" providerId="AD" clId="Web-{D3859A5A-575C-4EBD-8DCF-C2D15F830A61}" dt="2021-10-17T20:39:03.129" v="2" actId="20577"/>
        <pc:sldMkLst>
          <pc:docMk/>
          <pc:sldMk cId="2714355121" sldId="267"/>
        </pc:sldMkLst>
        <pc:spChg chg="mod">
          <ac:chgData name="Louise Agius (student)" userId="S::2247889a@student.gla.ac.uk::b014b458-73bc-47c2-8e7b-1779cc597f02" providerId="AD" clId="Web-{D3859A5A-575C-4EBD-8DCF-C2D15F830A61}" dt="2021-10-17T20:39:03.129" v="2" actId="20577"/>
          <ac:spMkLst>
            <pc:docMk/>
            <pc:sldMk cId="2714355121" sldId="267"/>
            <ac:spMk id="3" creationId="{1C27BEB0-1BDF-402B-8CC7-F1015D2BB0B8}"/>
          </ac:spMkLst>
        </pc:spChg>
      </pc:sldChg>
      <pc:sldChg chg="modSp">
        <pc:chgData name="Louise Agius (student)" userId="S::2247889a@student.gla.ac.uk::b014b458-73bc-47c2-8e7b-1779cc597f02" providerId="AD" clId="Web-{D3859A5A-575C-4EBD-8DCF-C2D15F830A61}" dt="2021-10-17T20:43:16.226" v="4" actId="20577"/>
        <pc:sldMkLst>
          <pc:docMk/>
          <pc:sldMk cId="3682392599" sldId="293"/>
        </pc:sldMkLst>
        <pc:spChg chg="mod">
          <ac:chgData name="Louise Agius (student)" userId="S::2247889a@student.gla.ac.uk::b014b458-73bc-47c2-8e7b-1779cc597f02" providerId="AD" clId="Web-{D3859A5A-575C-4EBD-8DCF-C2D15F830A61}" dt="2021-10-17T20:43:16.226" v="4" actId="20577"/>
          <ac:spMkLst>
            <pc:docMk/>
            <pc:sldMk cId="3682392599" sldId="293"/>
            <ac:spMk id="2" creationId="{536DD5AE-58B4-4A5D-88AC-769F2B986355}"/>
          </ac:spMkLst>
        </pc:spChg>
      </pc:sldChg>
    </pc:docChg>
  </pc:docChgLst>
  <pc:docChgLst>
    <pc:chgData name="Rory Selvey (student)" userId="S::2598610s@student.gla.ac.uk::6268f8ff-d9a5-47ad-9d24-411a187885a9" providerId="AD" clId="Web-{53525E3E-78E3-A5A2-9FAF-23962E4664C9}"/>
    <pc:docChg chg="modSld">
      <pc:chgData name="Rory Selvey (student)" userId="S::2598610s@student.gla.ac.uk::6268f8ff-d9a5-47ad-9d24-411a187885a9" providerId="AD" clId="Web-{53525E3E-78E3-A5A2-9FAF-23962E4664C9}" dt="2021-10-18T01:36:44.551" v="26"/>
      <pc:docMkLst>
        <pc:docMk/>
      </pc:docMkLst>
      <pc:sldChg chg="delSp modSp">
        <pc:chgData name="Rory Selvey (student)" userId="S::2598610s@student.gla.ac.uk::6268f8ff-d9a5-47ad-9d24-411a187885a9" providerId="AD" clId="Web-{53525E3E-78E3-A5A2-9FAF-23962E4664C9}" dt="2021-10-18T01:36:44.551" v="26"/>
        <pc:sldMkLst>
          <pc:docMk/>
          <pc:sldMk cId="1979050543" sldId="256"/>
        </pc:sldMkLst>
        <pc:spChg chg="del">
          <ac:chgData name="Rory Selvey (student)" userId="S::2598610s@student.gla.ac.uk::6268f8ff-d9a5-47ad-9d24-411a187885a9" providerId="AD" clId="Web-{53525E3E-78E3-A5A2-9FAF-23962E4664C9}" dt="2021-10-18T01:36:44.551" v="26"/>
          <ac:spMkLst>
            <pc:docMk/>
            <pc:sldMk cId="1979050543" sldId="256"/>
            <ac:spMk id="3" creationId="{8A9812A4-D948-4FBF-A119-9E4B6C0A9969}"/>
          </ac:spMkLst>
        </pc:spChg>
        <pc:spChg chg="del mod">
          <ac:chgData name="Rory Selvey (student)" userId="S::2598610s@student.gla.ac.uk::6268f8ff-d9a5-47ad-9d24-411a187885a9" providerId="AD" clId="Web-{53525E3E-78E3-A5A2-9FAF-23962E4664C9}" dt="2021-10-18T01:36:42.301" v="25"/>
          <ac:spMkLst>
            <pc:docMk/>
            <pc:sldMk cId="1979050543" sldId="256"/>
            <ac:spMk id="7" creationId="{6FDE22F9-CA66-4C5A-B1B2-A6E0867194D6}"/>
          </ac:spMkLst>
        </pc:spChg>
        <pc:spChg chg="del">
          <ac:chgData name="Rory Selvey (student)" userId="S::2598610s@student.gla.ac.uk::6268f8ff-d9a5-47ad-9d24-411a187885a9" providerId="AD" clId="Web-{53525E3E-78E3-A5A2-9FAF-23962E4664C9}" dt="2021-10-18T01:36:40.458" v="23"/>
          <ac:spMkLst>
            <pc:docMk/>
            <pc:sldMk cId="1979050543" sldId="256"/>
            <ac:spMk id="8" creationId="{DBDF0232-3090-4B4F-8691-95EEE4ED7B2A}"/>
          </ac:spMkLst>
        </pc:spChg>
      </pc:sldChg>
      <pc:sldChg chg="modSp">
        <pc:chgData name="Rory Selvey (student)" userId="S::2598610s@student.gla.ac.uk::6268f8ff-d9a5-47ad-9d24-411a187885a9" providerId="AD" clId="Web-{53525E3E-78E3-A5A2-9FAF-23962E4664C9}" dt="2021-10-18T01:19:50.160" v="15" actId="20577"/>
        <pc:sldMkLst>
          <pc:docMk/>
          <pc:sldMk cId="2560339" sldId="303"/>
        </pc:sldMkLst>
        <pc:spChg chg="mod">
          <ac:chgData name="Rory Selvey (student)" userId="S::2598610s@student.gla.ac.uk::6268f8ff-d9a5-47ad-9d24-411a187885a9" providerId="AD" clId="Web-{53525E3E-78E3-A5A2-9FAF-23962E4664C9}" dt="2021-10-18T01:19:50.160" v="15" actId="20577"/>
          <ac:spMkLst>
            <pc:docMk/>
            <pc:sldMk cId="2560339" sldId="303"/>
            <ac:spMk id="2" creationId="{857DC9DE-5FD4-49D6-A83B-97AF7FF060CD}"/>
          </ac:spMkLst>
        </pc:spChg>
      </pc:sldChg>
      <pc:sldChg chg="modSp">
        <pc:chgData name="Rory Selvey (student)" userId="S::2598610s@student.gla.ac.uk::6268f8ff-d9a5-47ad-9d24-411a187885a9" providerId="AD" clId="Web-{53525E3E-78E3-A5A2-9FAF-23962E4664C9}" dt="2021-10-18T01:18:36.955" v="13" actId="20577"/>
        <pc:sldMkLst>
          <pc:docMk/>
          <pc:sldMk cId="2262945310" sldId="304"/>
        </pc:sldMkLst>
        <pc:spChg chg="mod">
          <ac:chgData name="Rory Selvey (student)" userId="S::2598610s@student.gla.ac.uk::6268f8ff-d9a5-47ad-9d24-411a187885a9" providerId="AD" clId="Web-{53525E3E-78E3-A5A2-9FAF-23962E4664C9}" dt="2021-10-18T01:18:36.955" v="13" actId="20577"/>
          <ac:spMkLst>
            <pc:docMk/>
            <pc:sldMk cId="2262945310" sldId="304"/>
            <ac:spMk id="2" creationId="{857DC9DE-5FD4-49D6-A83B-97AF7FF060CD}"/>
          </ac:spMkLst>
        </pc:spChg>
      </pc:sldChg>
      <pc:sldChg chg="modSp">
        <pc:chgData name="Rory Selvey (student)" userId="S::2598610s@student.gla.ac.uk::6268f8ff-d9a5-47ad-9d24-411a187885a9" providerId="AD" clId="Web-{53525E3E-78E3-A5A2-9FAF-23962E4664C9}" dt="2021-10-18T01:24:19.322" v="18" actId="20577"/>
        <pc:sldMkLst>
          <pc:docMk/>
          <pc:sldMk cId="406147216" sldId="305"/>
        </pc:sldMkLst>
        <pc:spChg chg="mod">
          <ac:chgData name="Rory Selvey (student)" userId="S::2598610s@student.gla.ac.uk::6268f8ff-d9a5-47ad-9d24-411a187885a9" providerId="AD" clId="Web-{53525E3E-78E3-A5A2-9FAF-23962E4664C9}" dt="2021-10-18T01:24:19.322" v="18" actId="20577"/>
          <ac:spMkLst>
            <pc:docMk/>
            <pc:sldMk cId="406147216" sldId="305"/>
            <ac:spMk id="2" creationId="{857DC9DE-5FD4-49D6-A83B-97AF7FF060CD}"/>
          </ac:spMkLst>
        </pc:spChg>
      </pc:sldChg>
      <pc:sldChg chg="modSp">
        <pc:chgData name="Rory Selvey (student)" userId="S::2598610s@student.gla.ac.uk::6268f8ff-d9a5-47ad-9d24-411a187885a9" providerId="AD" clId="Web-{53525E3E-78E3-A5A2-9FAF-23962E4664C9}" dt="2021-10-18T01:29:38.051" v="22" actId="20577"/>
        <pc:sldMkLst>
          <pc:docMk/>
          <pc:sldMk cId="3804364396" sldId="307"/>
        </pc:sldMkLst>
        <pc:spChg chg="mod">
          <ac:chgData name="Rory Selvey (student)" userId="S::2598610s@student.gla.ac.uk::6268f8ff-d9a5-47ad-9d24-411a187885a9" providerId="AD" clId="Web-{53525E3E-78E3-A5A2-9FAF-23962E4664C9}" dt="2021-10-18T01:29:38.051" v="22" actId="20577"/>
          <ac:spMkLst>
            <pc:docMk/>
            <pc:sldMk cId="3804364396" sldId="307"/>
            <ac:spMk id="2" creationId="{857DC9DE-5FD4-49D6-A83B-97AF7FF060CD}"/>
          </ac:spMkLst>
        </pc:spChg>
      </pc:sldChg>
    </pc:docChg>
  </pc:docChgLst>
  <pc:docChgLst>
    <pc:chgData name="Kathleen Riach" userId="S::kathleen.riach@glasgow.ac.uk::5dcfab8c-fa3d-4443-afae-9fe8b72a7299" providerId="AD" clId="Web-{31E89916-BA36-4C2D-AE87-AB083E83462B}"/>
    <pc:docChg chg="addSld delSld modSld sldOrd">
      <pc:chgData name="Kathleen Riach" userId="S::kathleen.riach@glasgow.ac.uk::5dcfab8c-fa3d-4443-afae-9fe8b72a7299" providerId="AD" clId="Web-{31E89916-BA36-4C2D-AE87-AB083E83462B}" dt="2021-10-18T00:54:19.966" v="528" actId="20577"/>
      <pc:docMkLst>
        <pc:docMk/>
      </pc:docMkLst>
      <pc:sldChg chg="modSp">
        <pc:chgData name="Kathleen Riach" userId="S::kathleen.riach@glasgow.ac.uk::5dcfab8c-fa3d-4443-afae-9fe8b72a7299" providerId="AD" clId="Web-{31E89916-BA36-4C2D-AE87-AB083E83462B}" dt="2021-10-18T00:39:40.187" v="31" actId="20577"/>
        <pc:sldMkLst>
          <pc:docMk/>
          <pc:sldMk cId="1262312388" sldId="258"/>
        </pc:sldMkLst>
        <pc:spChg chg="mod">
          <ac:chgData name="Kathleen Riach" userId="S::kathleen.riach@glasgow.ac.uk::5dcfab8c-fa3d-4443-afae-9fe8b72a7299" providerId="AD" clId="Web-{31E89916-BA36-4C2D-AE87-AB083E83462B}" dt="2021-10-18T00:39:40.187" v="31" actId="20577"/>
          <ac:spMkLst>
            <pc:docMk/>
            <pc:sldMk cId="1262312388" sldId="258"/>
            <ac:spMk id="3" creationId="{1D48F3E6-6CA4-41BD-9F43-6C795896229F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0:47.720" v="43" actId="20577"/>
        <pc:sldMkLst>
          <pc:docMk/>
          <pc:sldMk cId="1446763834" sldId="260"/>
        </pc:sldMkLst>
        <pc:spChg chg="mod">
          <ac:chgData name="Kathleen Riach" userId="S::kathleen.riach@glasgow.ac.uk::5dcfab8c-fa3d-4443-afae-9fe8b72a7299" providerId="AD" clId="Web-{31E89916-BA36-4C2D-AE87-AB083E83462B}" dt="2021-10-18T00:40:47.720" v="43" actId="20577"/>
          <ac:spMkLst>
            <pc:docMk/>
            <pc:sldMk cId="1446763834" sldId="260"/>
            <ac:spMk id="3" creationId="{0A8F27FC-1835-42B7-81B7-3B43AD733EA0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7:29.362" v="271" actId="20577"/>
        <pc:sldMkLst>
          <pc:docMk/>
          <pc:sldMk cId="2061292250" sldId="270"/>
        </pc:sldMkLst>
        <pc:spChg chg="mod">
          <ac:chgData name="Kathleen Riach" userId="S::kathleen.riach@glasgow.ac.uk::5dcfab8c-fa3d-4443-afae-9fe8b72a7299" providerId="AD" clId="Web-{31E89916-BA36-4C2D-AE87-AB083E83462B}" dt="2021-10-18T00:47:29.362" v="271" actId="20577"/>
          <ac:spMkLst>
            <pc:docMk/>
            <pc:sldMk cId="2061292250" sldId="270"/>
            <ac:spMk id="3" creationId="{5ED7426F-D2EE-4988-A9D1-0E2947949508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52:32.338" v="485" actId="20577"/>
        <pc:sldMkLst>
          <pc:docMk/>
          <pc:sldMk cId="1322371389" sldId="272"/>
        </pc:sldMkLst>
        <pc:spChg chg="mod">
          <ac:chgData name="Kathleen Riach" userId="S::kathleen.riach@glasgow.ac.uk::5dcfab8c-fa3d-4443-afae-9fe8b72a7299" providerId="AD" clId="Web-{31E89916-BA36-4C2D-AE87-AB083E83462B}" dt="2021-10-18T00:52:32.338" v="485" actId="20577"/>
          <ac:spMkLst>
            <pc:docMk/>
            <pc:sldMk cId="1322371389" sldId="272"/>
            <ac:spMk id="6" creationId="{B5CFBF95-6158-41FE-8062-D4BF181A2E1F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1:00.783" v="44" actId="20577"/>
        <pc:sldMkLst>
          <pc:docMk/>
          <pc:sldMk cId="2500404216" sldId="278"/>
        </pc:sldMkLst>
        <pc:spChg chg="mod">
          <ac:chgData name="Kathleen Riach" userId="S::kathleen.riach@glasgow.ac.uk::5dcfab8c-fa3d-4443-afae-9fe8b72a7299" providerId="AD" clId="Web-{31E89916-BA36-4C2D-AE87-AB083E83462B}" dt="2021-10-18T00:41:00.783" v="44" actId="20577"/>
          <ac:spMkLst>
            <pc:docMk/>
            <pc:sldMk cId="2500404216" sldId="278"/>
            <ac:spMk id="5" creationId="{445AF794-E1A5-40C8-8D24-8E7F1042D0C0}"/>
          </ac:spMkLst>
        </pc:spChg>
      </pc:sldChg>
      <pc:sldChg chg="addSp delSp modSp">
        <pc:chgData name="Kathleen Riach" userId="S::kathleen.riach@glasgow.ac.uk::5dcfab8c-fa3d-4443-afae-9fe8b72a7299" providerId="AD" clId="Web-{31E89916-BA36-4C2D-AE87-AB083E83462B}" dt="2021-10-18T00:45:39.433" v="203" actId="1076"/>
        <pc:sldMkLst>
          <pc:docMk/>
          <pc:sldMk cId="1173571359" sldId="280"/>
        </pc:sldMkLst>
        <pc:spChg chg="del mod">
          <ac:chgData name="Kathleen Riach" userId="S::kathleen.riach@glasgow.ac.uk::5dcfab8c-fa3d-4443-afae-9fe8b72a7299" providerId="AD" clId="Web-{31E89916-BA36-4C2D-AE87-AB083E83462B}" dt="2021-10-18T00:45:09.789" v="187"/>
          <ac:spMkLst>
            <pc:docMk/>
            <pc:sldMk cId="1173571359" sldId="280"/>
            <ac:spMk id="4" creationId="{AD5DEB0A-D0DE-4A22-9F53-544F968FE027}"/>
          </ac:spMkLst>
        </pc:spChg>
        <pc:spChg chg="del mod">
          <ac:chgData name="Kathleen Riach" userId="S::kathleen.riach@glasgow.ac.uk::5dcfab8c-fa3d-4443-afae-9fe8b72a7299" providerId="AD" clId="Web-{31E89916-BA36-4C2D-AE87-AB083E83462B}" dt="2021-10-18T00:45:11.539" v="189"/>
          <ac:spMkLst>
            <pc:docMk/>
            <pc:sldMk cId="1173571359" sldId="280"/>
            <ac:spMk id="7" creationId="{6510B889-241E-4288-8330-8A8107698AEC}"/>
          </ac:spMkLst>
        </pc:spChg>
        <pc:spChg chg="del">
          <ac:chgData name="Kathleen Riach" userId="S::kathleen.riach@glasgow.ac.uk::5dcfab8c-fa3d-4443-afae-9fe8b72a7299" providerId="AD" clId="Web-{31E89916-BA36-4C2D-AE87-AB083E83462B}" dt="2021-10-18T00:45:14.586" v="191"/>
          <ac:spMkLst>
            <pc:docMk/>
            <pc:sldMk cId="1173571359" sldId="280"/>
            <ac:spMk id="11" creationId="{9FA58CB3-49D0-476A-A4A5-F4DAFD15229E}"/>
          </ac:spMkLst>
        </pc:spChg>
        <pc:spChg chg="mod">
          <ac:chgData name="Kathleen Riach" userId="S::kathleen.riach@glasgow.ac.uk::5dcfab8c-fa3d-4443-afae-9fe8b72a7299" providerId="AD" clId="Web-{31E89916-BA36-4C2D-AE87-AB083E83462B}" dt="2021-10-18T00:45:39.433" v="203" actId="1076"/>
          <ac:spMkLst>
            <pc:docMk/>
            <pc:sldMk cId="1173571359" sldId="280"/>
            <ac:spMk id="15" creationId="{852D1963-D836-4231-A7DE-69F7F1D9F7C9}"/>
          </ac:spMkLst>
        </pc:spChg>
        <pc:spChg chg="del">
          <ac:chgData name="Kathleen Riach" userId="S::kathleen.riach@glasgow.ac.uk::5dcfab8c-fa3d-4443-afae-9fe8b72a7299" providerId="AD" clId="Web-{31E89916-BA36-4C2D-AE87-AB083E83462B}" dt="2021-10-18T00:45:17.227" v="194"/>
          <ac:spMkLst>
            <pc:docMk/>
            <pc:sldMk cId="1173571359" sldId="280"/>
            <ac:spMk id="20" creationId="{05B3278C-AD5D-425E-BA92-EC36EC3E1D79}"/>
          </ac:spMkLst>
        </pc:spChg>
        <pc:spChg chg="del">
          <ac:chgData name="Kathleen Riach" userId="S::kathleen.riach@glasgow.ac.uk::5dcfab8c-fa3d-4443-afae-9fe8b72a7299" providerId="AD" clId="Web-{31E89916-BA36-4C2D-AE87-AB083E83462B}" dt="2021-10-18T00:45:15.477" v="192"/>
          <ac:spMkLst>
            <pc:docMk/>
            <pc:sldMk cId="1173571359" sldId="280"/>
            <ac:spMk id="29" creationId="{28C94034-5BFF-4581-9238-238A484F935E}"/>
          </ac:spMkLst>
        </pc:spChg>
        <pc:spChg chg="del">
          <ac:chgData name="Kathleen Riach" userId="S::kathleen.riach@glasgow.ac.uk::5dcfab8c-fa3d-4443-afae-9fe8b72a7299" providerId="AD" clId="Web-{31E89916-BA36-4C2D-AE87-AB083E83462B}" dt="2021-10-18T00:45:22.727" v="199"/>
          <ac:spMkLst>
            <pc:docMk/>
            <pc:sldMk cId="1173571359" sldId="280"/>
            <ac:spMk id="46" creationId="{4C5B9FE5-2BA7-43FC-8F33-8863E1DB60D6}"/>
          </ac:spMkLst>
        </pc:spChg>
        <pc:spChg chg="del mod">
          <ac:chgData name="Kathleen Riach" userId="S::kathleen.riach@glasgow.ac.uk::5dcfab8c-fa3d-4443-afae-9fe8b72a7299" providerId="AD" clId="Web-{31E89916-BA36-4C2D-AE87-AB083E83462B}" dt="2021-10-18T00:45:19.290" v="196"/>
          <ac:spMkLst>
            <pc:docMk/>
            <pc:sldMk cId="1173571359" sldId="280"/>
            <ac:spMk id="47" creationId="{A3C83EC7-094D-478F-A816-E38D396E7356}"/>
          </ac:spMkLst>
        </pc:spChg>
        <pc:spChg chg="del">
          <ac:chgData name="Kathleen Riach" userId="S::kathleen.riach@glasgow.ac.uk::5dcfab8c-fa3d-4443-afae-9fe8b72a7299" providerId="AD" clId="Web-{31E89916-BA36-4C2D-AE87-AB083E83462B}" dt="2021-10-18T00:45:24.024" v="200"/>
          <ac:spMkLst>
            <pc:docMk/>
            <pc:sldMk cId="1173571359" sldId="280"/>
            <ac:spMk id="61" creationId="{33329C53-2287-4837-8173-C940CF74E592}"/>
          </ac:spMkLst>
        </pc:spChg>
        <pc:picChg chg="add">
          <ac:chgData name="Kathleen Riach" userId="S::kathleen.riach@glasgow.ac.uk::5dcfab8c-fa3d-4443-afae-9fe8b72a7299" providerId="AD" clId="Web-{31E89916-BA36-4C2D-AE87-AB083E83462B}" dt="2021-10-18T00:45:34.824" v="202"/>
          <ac:picMkLst>
            <pc:docMk/>
            <pc:sldMk cId="1173571359" sldId="280"/>
            <ac:picMk id="3" creationId="{15DA60F0-B9EF-4739-9903-4B50FB0B33BA}"/>
          </ac:picMkLst>
        </pc:picChg>
        <pc:cxnChg chg="del">
          <ac:chgData name="Kathleen Riach" userId="S::kathleen.riach@glasgow.ac.uk::5dcfab8c-fa3d-4443-afae-9fe8b72a7299" providerId="AD" clId="Web-{31E89916-BA36-4C2D-AE87-AB083E83462B}" dt="2021-10-18T00:45:13.618" v="190"/>
          <ac:cxnSpMkLst>
            <pc:docMk/>
            <pc:sldMk cId="1173571359" sldId="280"/>
            <ac:cxnSpMk id="8" creationId="{25102567-EC45-468C-9393-3F31C5375305}"/>
          </ac:cxnSpMkLst>
        </pc:cxnChg>
        <pc:cxnChg chg="del">
          <ac:chgData name="Kathleen Riach" userId="S::kathleen.riach@glasgow.ac.uk::5dcfab8c-fa3d-4443-afae-9fe8b72a7299" providerId="AD" clId="Web-{31E89916-BA36-4C2D-AE87-AB083E83462B}" dt="2021-10-18T00:45:16.743" v="193"/>
          <ac:cxnSpMkLst>
            <pc:docMk/>
            <pc:sldMk cId="1173571359" sldId="280"/>
            <ac:cxnSpMk id="26" creationId="{05C62C25-79B0-47DF-B72F-62668DBBDD24}"/>
          </ac:cxnSpMkLst>
        </pc:cxnChg>
        <pc:cxnChg chg="del">
          <ac:chgData name="Kathleen Riach" userId="S::kathleen.riach@glasgow.ac.uk::5dcfab8c-fa3d-4443-afae-9fe8b72a7299" providerId="AD" clId="Web-{31E89916-BA36-4C2D-AE87-AB083E83462B}" dt="2021-10-18T00:45:20.508" v="197"/>
          <ac:cxnSpMkLst>
            <pc:docMk/>
            <pc:sldMk cId="1173571359" sldId="280"/>
            <ac:cxnSpMk id="57" creationId="{9B898D6F-64AB-45C9-B9B2-2878652582AB}"/>
          </ac:cxnSpMkLst>
        </pc:cxnChg>
        <pc:cxnChg chg="del">
          <ac:chgData name="Kathleen Riach" userId="S::kathleen.riach@glasgow.ac.uk::5dcfab8c-fa3d-4443-afae-9fe8b72a7299" providerId="AD" clId="Web-{31E89916-BA36-4C2D-AE87-AB083E83462B}" dt="2021-10-18T00:45:21.477" v="198"/>
          <ac:cxnSpMkLst>
            <pc:docMk/>
            <pc:sldMk cId="1173571359" sldId="280"/>
            <ac:cxnSpMk id="59" creationId="{9635D0C2-A2BC-47DE-BDE3-17F8C449CEC6}"/>
          </ac:cxnSpMkLst>
        </pc:cxnChg>
      </pc:sldChg>
      <pc:sldChg chg="modSp">
        <pc:chgData name="Kathleen Riach" userId="S::kathleen.riach@glasgow.ac.uk::5dcfab8c-fa3d-4443-afae-9fe8b72a7299" providerId="AD" clId="Web-{31E89916-BA36-4C2D-AE87-AB083E83462B}" dt="2021-10-18T00:42:31.942" v="54" actId="20577"/>
        <pc:sldMkLst>
          <pc:docMk/>
          <pc:sldMk cId="3166530417" sldId="283"/>
        </pc:sldMkLst>
        <pc:spChg chg="mod">
          <ac:chgData name="Kathleen Riach" userId="S::kathleen.riach@glasgow.ac.uk::5dcfab8c-fa3d-4443-afae-9fe8b72a7299" providerId="AD" clId="Web-{31E89916-BA36-4C2D-AE87-AB083E83462B}" dt="2021-10-18T00:42:31.942" v="54" actId="20577"/>
          <ac:spMkLst>
            <pc:docMk/>
            <pc:sldMk cId="3166530417" sldId="283"/>
            <ac:spMk id="3" creationId="{5C8D7C8D-C96B-4243-B847-9EF29A350EB8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39:48.938" v="32" actId="14100"/>
        <pc:sldMkLst>
          <pc:docMk/>
          <pc:sldMk cId="868746212" sldId="288"/>
        </pc:sldMkLst>
        <pc:spChg chg="mod">
          <ac:chgData name="Kathleen Riach" userId="S::kathleen.riach@glasgow.ac.uk::5dcfab8c-fa3d-4443-afae-9fe8b72a7299" providerId="AD" clId="Web-{31E89916-BA36-4C2D-AE87-AB083E83462B}" dt="2021-10-18T00:39:48.938" v="32" actId="14100"/>
          <ac:spMkLst>
            <pc:docMk/>
            <pc:sldMk cId="868746212" sldId="288"/>
            <ac:spMk id="3" creationId="{0A8F27FC-1835-42B7-81B7-3B43AD733EA0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7:49.909" v="277" actId="20577"/>
        <pc:sldMkLst>
          <pc:docMk/>
          <pc:sldMk cId="1430335049" sldId="291"/>
        </pc:sldMkLst>
        <pc:spChg chg="mod">
          <ac:chgData name="Kathleen Riach" userId="S::kathleen.riach@glasgow.ac.uk::5dcfab8c-fa3d-4443-afae-9fe8b72a7299" providerId="AD" clId="Web-{31E89916-BA36-4C2D-AE87-AB083E83462B}" dt="2021-10-18T00:47:49.909" v="277" actId="20577"/>
          <ac:spMkLst>
            <pc:docMk/>
            <pc:sldMk cId="1430335049" sldId="291"/>
            <ac:spMk id="3" creationId="{026CCF30-C173-4958-9E34-B5E5AD2D326A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6:51.142" v="212" actId="20577"/>
        <pc:sldMkLst>
          <pc:docMk/>
          <pc:sldMk cId="4271925462" sldId="294"/>
        </pc:sldMkLst>
        <pc:spChg chg="mod">
          <ac:chgData name="Kathleen Riach" userId="S::kathleen.riach@glasgow.ac.uk::5dcfab8c-fa3d-4443-afae-9fe8b72a7299" providerId="AD" clId="Web-{31E89916-BA36-4C2D-AE87-AB083E83462B}" dt="2021-10-18T00:46:51.142" v="212" actId="20577"/>
          <ac:spMkLst>
            <pc:docMk/>
            <pc:sldMk cId="4271925462" sldId="294"/>
            <ac:spMk id="3" creationId="{E6A5102B-CCA3-4C5D-AB21-D96B11DB5475}"/>
          </ac:spMkLst>
        </pc:spChg>
      </pc:sldChg>
      <pc:sldChg chg="addSp modSp">
        <pc:chgData name="Kathleen Riach" userId="S::kathleen.riach@glasgow.ac.uk::5dcfab8c-fa3d-4443-afae-9fe8b72a7299" providerId="AD" clId="Web-{31E89916-BA36-4C2D-AE87-AB083E83462B}" dt="2021-10-18T00:46:30.938" v="209"/>
        <pc:sldMkLst>
          <pc:docMk/>
          <pc:sldMk cId="4070613766" sldId="295"/>
        </pc:sldMkLst>
        <pc:spChg chg="mod">
          <ac:chgData name="Kathleen Riach" userId="S::kathleen.riach@glasgow.ac.uk::5dcfab8c-fa3d-4443-afae-9fe8b72a7299" providerId="AD" clId="Web-{31E89916-BA36-4C2D-AE87-AB083E83462B}" dt="2021-10-18T00:46:27.298" v="208" actId="1076"/>
          <ac:spMkLst>
            <pc:docMk/>
            <pc:sldMk cId="4070613766" sldId="295"/>
            <ac:spMk id="2" creationId="{D587E08B-7A40-4E0F-966B-ECE185165D1E}"/>
          </ac:spMkLst>
        </pc:spChg>
        <pc:spChg chg="mod">
          <ac:chgData name="Kathleen Riach" userId="S::kathleen.riach@glasgow.ac.uk::5dcfab8c-fa3d-4443-afae-9fe8b72a7299" providerId="AD" clId="Web-{31E89916-BA36-4C2D-AE87-AB083E83462B}" dt="2021-10-18T00:46:20.840" v="206" actId="14100"/>
          <ac:spMkLst>
            <pc:docMk/>
            <pc:sldMk cId="4070613766" sldId="295"/>
            <ac:spMk id="3" creationId="{44DBEB27-196C-443E-B709-AC0EEF95DFBA}"/>
          </ac:spMkLst>
        </pc:spChg>
        <pc:picChg chg="add">
          <ac:chgData name="Kathleen Riach" userId="S::kathleen.riach@glasgow.ac.uk::5dcfab8c-fa3d-4443-afae-9fe8b72a7299" providerId="AD" clId="Web-{31E89916-BA36-4C2D-AE87-AB083E83462B}" dt="2021-10-18T00:46:30.938" v="209"/>
          <ac:picMkLst>
            <pc:docMk/>
            <pc:sldMk cId="4070613766" sldId="295"/>
            <ac:picMk id="5" creationId="{4BE5899F-AE06-46EF-9AE0-39BCD3909476}"/>
          </ac:picMkLst>
        </pc:picChg>
      </pc:sldChg>
      <pc:sldChg chg="modSp">
        <pc:chgData name="Kathleen Riach" userId="S::kathleen.riach@glasgow.ac.uk::5dcfab8c-fa3d-4443-afae-9fe8b72a7299" providerId="AD" clId="Web-{31E89916-BA36-4C2D-AE87-AB083E83462B}" dt="2021-10-18T00:46:11.121" v="205" actId="20577"/>
        <pc:sldMkLst>
          <pc:docMk/>
          <pc:sldMk cId="844490663" sldId="299"/>
        </pc:sldMkLst>
        <pc:spChg chg="mod">
          <ac:chgData name="Kathleen Riach" userId="S::kathleen.riach@glasgow.ac.uk::5dcfab8c-fa3d-4443-afae-9fe8b72a7299" providerId="AD" clId="Web-{31E89916-BA36-4C2D-AE87-AB083E83462B}" dt="2021-10-18T00:46:11.121" v="205" actId="20577"/>
          <ac:spMkLst>
            <pc:docMk/>
            <pc:sldMk cId="844490663" sldId="299"/>
            <ac:spMk id="2" creationId="{857DC9DE-5FD4-49D6-A83B-97AF7FF060CD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1:55.894" v="51" actId="1076"/>
        <pc:sldMkLst>
          <pc:docMk/>
          <pc:sldMk cId="812563110" sldId="301"/>
        </pc:sldMkLst>
        <pc:spChg chg="mod">
          <ac:chgData name="Kathleen Riach" userId="S::kathleen.riach@glasgow.ac.uk::5dcfab8c-fa3d-4443-afae-9fe8b72a7299" providerId="AD" clId="Web-{31E89916-BA36-4C2D-AE87-AB083E83462B}" dt="2021-10-18T00:41:55.894" v="51" actId="1076"/>
          <ac:spMkLst>
            <pc:docMk/>
            <pc:sldMk cId="812563110" sldId="301"/>
            <ac:spMk id="2" creationId="{C3ECA86C-6402-492A-9A5F-730FE4F5D705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1:25.956" v="46" actId="1076"/>
        <pc:sldMkLst>
          <pc:docMk/>
          <pc:sldMk cId="2560339" sldId="303"/>
        </pc:sldMkLst>
        <pc:spChg chg="mod">
          <ac:chgData name="Kathleen Riach" userId="S::kathleen.riach@glasgow.ac.uk::5dcfab8c-fa3d-4443-afae-9fe8b72a7299" providerId="AD" clId="Web-{31E89916-BA36-4C2D-AE87-AB083E83462B}" dt="2021-10-18T00:41:25.956" v="46" actId="1076"/>
          <ac:spMkLst>
            <pc:docMk/>
            <pc:sldMk cId="2560339" sldId="303"/>
            <ac:spMk id="2" creationId="{857DC9DE-5FD4-49D6-A83B-97AF7FF060CD}"/>
          </ac:spMkLst>
        </pc:spChg>
      </pc:sldChg>
      <pc:sldChg chg="modSp">
        <pc:chgData name="Kathleen Riach" userId="S::kathleen.riach@glasgow.ac.uk::5dcfab8c-fa3d-4443-afae-9fe8b72a7299" providerId="AD" clId="Web-{31E89916-BA36-4C2D-AE87-AB083E83462B}" dt="2021-10-18T00:41:51.456" v="50" actId="20577"/>
        <pc:sldMkLst>
          <pc:docMk/>
          <pc:sldMk cId="2262945310" sldId="304"/>
        </pc:sldMkLst>
        <pc:spChg chg="mod">
          <ac:chgData name="Kathleen Riach" userId="S::kathleen.riach@glasgow.ac.uk::5dcfab8c-fa3d-4443-afae-9fe8b72a7299" providerId="AD" clId="Web-{31E89916-BA36-4C2D-AE87-AB083E83462B}" dt="2021-10-18T00:41:51.456" v="50" actId="20577"/>
          <ac:spMkLst>
            <pc:docMk/>
            <pc:sldMk cId="2262945310" sldId="304"/>
            <ac:spMk id="2" creationId="{857DC9DE-5FD4-49D6-A83B-97AF7FF060CD}"/>
          </ac:spMkLst>
        </pc:spChg>
      </pc:sldChg>
      <pc:sldChg chg="new del ord">
        <pc:chgData name="Kathleen Riach" userId="S::kathleen.riach@glasgow.ac.uk::5dcfab8c-fa3d-4443-afae-9fe8b72a7299" providerId="AD" clId="Web-{31E89916-BA36-4C2D-AE87-AB083E83462B}" dt="2021-10-18T00:53:12.308" v="490"/>
        <pc:sldMkLst>
          <pc:docMk/>
          <pc:sldMk cId="3161003945" sldId="308"/>
        </pc:sldMkLst>
      </pc:sldChg>
      <pc:sldChg chg="addSp modSp add mod ord replId setBg">
        <pc:chgData name="Kathleen Riach" userId="S::kathleen.riach@glasgow.ac.uk::5dcfab8c-fa3d-4443-afae-9fe8b72a7299" providerId="AD" clId="Web-{31E89916-BA36-4C2D-AE87-AB083E83462B}" dt="2021-10-18T00:54:19.966" v="528" actId="20577"/>
        <pc:sldMkLst>
          <pc:docMk/>
          <pc:sldMk cId="340960511" sldId="309"/>
        </pc:sldMkLst>
        <pc:spChg chg="mod ord">
          <ac:chgData name="Kathleen Riach" userId="S::kathleen.riach@glasgow.ac.uk::5dcfab8c-fa3d-4443-afae-9fe8b72a7299" providerId="AD" clId="Web-{31E89916-BA36-4C2D-AE87-AB083E83462B}" dt="2021-10-18T00:54:19.966" v="528" actId="20577"/>
          <ac:spMkLst>
            <pc:docMk/>
            <pc:sldMk cId="340960511" sldId="309"/>
            <ac:spMk id="2" creationId="{865A56DD-1F66-4408-83B5-B180BC46E4FC}"/>
          </ac:spMkLst>
        </pc:spChg>
        <pc:spChg chg="add">
          <ac:chgData name="Kathleen Riach" userId="S::kathleen.riach@glasgow.ac.uk::5dcfab8c-fa3d-4443-afae-9fe8b72a7299" providerId="AD" clId="Web-{31E89916-BA36-4C2D-AE87-AB083E83462B}" dt="2021-10-18T00:53:46.277" v="527"/>
          <ac:spMkLst>
            <pc:docMk/>
            <pc:sldMk cId="340960511" sldId="309"/>
            <ac:spMk id="11" creationId="{4845A0EE-C4C8-4AE1-B3C6-1261368AC036}"/>
          </ac:spMkLst>
        </pc:spChg>
        <pc:picChg chg="mod">
          <ac:chgData name="Kathleen Riach" userId="S::kathleen.riach@glasgow.ac.uk::5dcfab8c-fa3d-4443-afae-9fe8b72a7299" providerId="AD" clId="Web-{31E89916-BA36-4C2D-AE87-AB083E83462B}" dt="2021-10-18T00:53:46.277" v="527"/>
          <ac:picMkLst>
            <pc:docMk/>
            <pc:sldMk cId="340960511" sldId="309"/>
            <ac:picMk id="4" creationId="{7B7911E1-5702-42E7-A0A3-72DE139FB1F8}"/>
          </ac:picMkLst>
        </pc:picChg>
        <pc:picChg chg="mod">
          <ac:chgData name="Kathleen Riach" userId="S::kathleen.riach@glasgow.ac.uk::5dcfab8c-fa3d-4443-afae-9fe8b72a7299" providerId="AD" clId="Web-{31E89916-BA36-4C2D-AE87-AB083E83462B}" dt="2021-10-18T00:53:46.277" v="527"/>
          <ac:picMkLst>
            <pc:docMk/>
            <pc:sldMk cId="340960511" sldId="309"/>
            <ac:picMk id="5" creationId="{FECBFC13-353E-4F18-8B90-5858D7CD49E1}"/>
          </ac:picMkLst>
        </pc:picChg>
        <pc:picChg chg="mod">
          <ac:chgData name="Kathleen Riach" userId="S::kathleen.riach@glasgow.ac.uk::5dcfab8c-fa3d-4443-afae-9fe8b72a7299" providerId="AD" clId="Web-{31E89916-BA36-4C2D-AE87-AB083E83462B}" dt="2021-10-18T00:53:46.277" v="527"/>
          <ac:picMkLst>
            <pc:docMk/>
            <pc:sldMk cId="340960511" sldId="309"/>
            <ac:picMk id="6" creationId="{4804F47D-4E13-4C4F-9549-A34B04FA5607}"/>
          </ac:picMkLst>
        </pc:picChg>
      </pc:sldChg>
    </pc:docChg>
  </pc:docChgLst>
  <pc:docChgLst>
    <pc:chgData name="Tanya Wilson" userId="S::tanya.wilson@glasgow.ac.uk::8a36abda-52fb-4725-9181-aff9a97939a9" providerId="AD" clId="Web-{92994FA6-BD29-4B69-FF0F-91C210C33E1E}"/>
    <pc:docChg chg="modSld">
      <pc:chgData name="Tanya Wilson" userId="S::tanya.wilson@glasgow.ac.uk::8a36abda-52fb-4725-9181-aff9a97939a9" providerId="AD" clId="Web-{92994FA6-BD29-4B69-FF0F-91C210C33E1E}" dt="2021-10-17T18:50:39.355" v="145" actId="20577"/>
      <pc:docMkLst>
        <pc:docMk/>
      </pc:docMkLst>
      <pc:sldChg chg="modSp">
        <pc:chgData name="Tanya Wilson" userId="S::tanya.wilson@glasgow.ac.uk::8a36abda-52fb-4725-9181-aff9a97939a9" providerId="AD" clId="Web-{92994FA6-BD29-4B69-FF0F-91C210C33E1E}" dt="2021-10-17T18:43:04.750" v="37" actId="20577"/>
        <pc:sldMkLst>
          <pc:docMk/>
          <pc:sldMk cId="1446763834" sldId="260"/>
        </pc:sldMkLst>
        <pc:spChg chg="mod">
          <ac:chgData name="Tanya Wilson" userId="S::tanya.wilson@glasgow.ac.uk::8a36abda-52fb-4725-9181-aff9a97939a9" providerId="AD" clId="Web-{92994FA6-BD29-4B69-FF0F-91C210C33E1E}" dt="2021-10-17T18:43:04.750" v="37" actId="20577"/>
          <ac:spMkLst>
            <pc:docMk/>
            <pc:sldMk cId="1446763834" sldId="260"/>
            <ac:spMk id="3" creationId="{0A8F27FC-1835-42B7-81B7-3B43AD733EA0}"/>
          </ac:spMkLst>
        </pc:spChg>
      </pc:sldChg>
      <pc:sldChg chg="modSp">
        <pc:chgData name="Tanya Wilson" userId="S::tanya.wilson@glasgow.ac.uk::8a36abda-52fb-4725-9181-aff9a97939a9" providerId="AD" clId="Web-{92994FA6-BD29-4B69-FF0F-91C210C33E1E}" dt="2021-10-17T18:50:39.355" v="145" actId="20577"/>
        <pc:sldMkLst>
          <pc:docMk/>
          <pc:sldMk cId="1664248167" sldId="263"/>
        </pc:sldMkLst>
        <pc:spChg chg="mod">
          <ac:chgData name="Tanya Wilson" userId="S::tanya.wilson@glasgow.ac.uk::8a36abda-52fb-4725-9181-aff9a97939a9" providerId="AD" clId="Web-{92994FA6-BD29-4B69-FF0F-91C210C33E1E}" dt="2021-10-17T18:45:39.082" v="56" actId="20577"/>
          <ac:spMkLst>
            <pc:docMk/>
            <pc:sldMk cId="1664248167" sldId="263"/>
            <ac:spMk id="4" creationId="{D1E44B3B-6F3B-4498-AA65-4401B7A59FA7}"/>
          </ac:spMkLst>
        </pc:spChg>
        <pc:spChg chg="mod">
          <ac:chgData name="Tanya Wilson" userId="S::tanya.wilson@glasgow.ac.uk::8a36abda-52fb-4725-9181-aff9a97939a9" providerId="AD" clId="Web-{92994FA6-BD29-4B69-FF0F-91C210C33E1E}" dt="2021-10-17T18:50:39.355" v="145" actId="20577"/>
          <ac:spMkLst>
            <pc:docMk/>
            <pc:sldMk cId="1664248167" sldId="263"/>
            <ac:spMk id="5" creationId="{3A3D190C-ACB5-4BF2-AAEA-FE5EA938103D}"/>
          </ac:spMkLst>
        </pc:spChg>
      </pc:sldChg>
      <pc:sldChg chg="modSp">
        <pc:chgData name="Tanya Wilson" userId="S::tanya.wilson@glasgow.ac.uk::8a36abda-52fb-4725-9181-aff9a97939a9" providerId="AD" clId="Web-{92994FA6-BD29-4B69-FF0F-91C210C33E1E}" dt="2021-10-17T18:44:12.736" v="46" actId="20577"/>
        <pc:sldMkLst>
          <pc:docMk/>
          <pc:sldMk cId="3275379252" sldId="285"/>
        </pc:sldMkLst>
        <pc:spChg chg="mod">
          <ac:chgData name="Tanya Wilson" userId="S::tanya.wilson@glasgow.ac.uk::8a36abda-52fb-4725-9181-aff9a97939a9" providerId="AD" clId="Web-{92994FA6-BD29-4B69-FF0F-91C210C33E1E}" dt="2021-10-17T18:44:12.736" v="46" actId="20577"/>
          <ac:spMkLst>
            <pc:docMk/>
            <pc:sldMk cId="3275379252" sldId="285"/>
            <ac:spMk id="3" creationId="{0A8F27FC-1835-42B7-81B7-3B43AD733EA0}"/>
          </ac:spMkLst>
        </pc:spChg>
      </pc:sldChg>
    </pc:docChg>
  </pc:docChgLst>
  <pc:docChgLst>
    <pc:chgData name="Tanya Wilson" userId="S::tanya.wilson@glasgow.ac.uk::8a36abda-52fb-4725-9181-aff9a97939a9" providerId="AD" clId="Web-{5A8CF6AF-A640-2BC2-C24D-AB1AD44E8840}"/>
    <pc:docChg chg="modSld">
      <pc:chgData name="Tanya Wilson" userId="S::tanya.wilson@glasgow.ac.uk::8a36abda-52fb-4725-9181-aff9a97939a9" providerId="AD" clId="Web-{5A8CF6AF-A640-2BC2-C24D-AB1AD44E8840}" dt="2021-10-17T20:25:55.835" v="41" actId="20577"/>
      <pc:docMkLst>
        <pc:docMk/>
      </pc:docMkLst>
      <pc:sldChg chg="modSp">
        <pc:chgData name="Tanya Wilson" userId="S::tanya.wilson@glasgow.ac.uk::8a36abda-52fb-4725-9181-aff9a97939a9" providerId="AD" clId="Web-{5A8CF6AF-A640-2BC2-C24D-AB1AD44E8840}" dt="2021-10-17T20:22:41.638" v="22" actId="20577"/>
        <pc:sldMkLst>
          <pc:docMk/>
          <pc:sldMk cId="1446763834" sldId="260"/>
        </pc:sldMkLst>
        <pc:spChg chg="mod">
          <ac:chgData name="Tanya Wilson" userId="S::tanya.wilson@glasgow.ac.uk::8a36abda-52fb-4725-9181-aff9a97939a9" providerId="AD" clId="Web-{5A8CF6AF-A640-2BC2-C24D-AB1AD44E8840}" dt="2021-10-17T20:22:41.638" v="22" actId="20577"/>
          <ac:spMkLst>
            <pc:docMk/>
            <pc:sldMk cId="1446763834" sldId="260"/>
            <ac:spMk id="3" creationId="{0A8F27FC-1835-42B7-81B7-3B43AD733EA0}"/>
          </ac:spMkLst>
        </pc:spChg>
      </pc:sldChg>
      <pc:sldChg chg="modSp">
        <pc:chgData name="Tanya Wilson" userId="S::tanya.wilson@glasgow.ac.uk::8a36abda-52fb-4725-9181-aff9a97939a9" providerId="AD" clId="Web-{5A8CF6AF-A640-2BC2-C24D-AB1AD44E8840}" dt="2021-10-17T20:24:31.659" v="32" actId="1076"/>
        <pc:sldMkLst>
          <pc:docMk/>
          <pc:sldMk cId="250505892" sldId="273"/>
        </pc:sldMkLst>
        <pc:spChg chg="mod">
          <ac:chgData name="Tanya Wilson" userId="S::tanya.wilson@glasgow.ac.uk::8a36abda-52fb-4725-9181-aff9a97939a9" providerId="AD" clId="Web-{5A8CF6AF-A640-2BC2-C24D-AB1AD44E8840}" dt="2021-10-17T20:24:31.659" v="32" actId="1076"/>
          <ac:spMkLst>
            <pc:docMk/>
            <pc:sldMk cId="250505892" sldId="273"/>
            <ac:spMk id="6" creationId="{C0AEED9E-9AE3-4FBD-912A-85A68955DDD5}"/>
          </ac:spMkLst>
        </pc:spChg>
        <pc:picChg chg="mod">
          <ac:chgData name="Tanya Wilson" userId="S::tanya.wilson@glasgow.ac.uk::8a36abda-52fb-4725-9181-aff9a97939a9" providerId="AD" clId="Web-{5A8CF6AF-A640-2BC2-C24D-AB1AD44E8840}" dt="2021-10-17T20:24:27.330" v="31" actId="14100"/>
          <ac:picMkLst>
            <pc:docMk/>
            <pc:sldMk cId="250505892" sldId="273"/>
            <ac:picMk id="4" creationId="{9683C38B-0312-4732-B794-9067255C3822}"/>
          </ac:picMkLst>
        </pc:picChg>
      </pc:sldChg>
      <pc:sldChg chg="modSp">
        <pc:chgData name="Tanya Wilson" userId="S::tanya.wilson@glasgow.ac.uk::8a36abda-52fb-4725-9181-aff9a97939a9" providerId="AD" clId="Web-{5A8CF6AF-A640-2BC2-C24D-AB1AD44E8840}" dt="2021-10-17T20:25:29.443" v="35" actId="20577"/>
        <pc:sldMkLst>
          <pc:docMk/>
          <pc:sldMk cId="1173571359" sldId="280"/>
        </pc:sldMkLst>
        <pc:spChg chg="mod">
          <ac:chgData name="Tanya Wilson" userId="S::tanya.wilson@glasgow.ac.uk::8a36abda-52fb-4725-9181-aff9a97939a9" providerId="AD" clId="Web-{5A8CF6AF-A640-2BC2-C24D-AB1AD44E8840}" dt="2021-10-17T20:25:29.443" v="35" actId="20577"/>
          <ac:spMkLst>
            <pc:docMk/>
            <pc:sldMk cId="1173571359" sldId="280"/>
            <ac:spMk id="15" creationId="{852D1963-D836-4231-A7DE-69F7F1D9F7C9}"/>
          </ac:spMkLst>
        </pc:spChg>
      </pc:sldChg>
      <pc:sldChg chg="modSp">
        <pc:chgData name="Tanya Wilson" userId="S::tanya.wilson@glasgow.ac.uk::8a36abda-52fb-4725-9181-aff9a97939a9" providerId="AD" clId="Web-{5A8CF6AF-A640-2BC2-C24D-AB1AD44E8840}" dt="2021-10-17T20:25:07.020" v="33" actId="14100"/>
        <pc:sldMkLst>
          <pc:docMk/>
          <pc:sldMk cId="3166530417" sldId="283"/>
        </pc:sldMkLst>
        <pc:spChg chg="mod">
          <ac:chgData name="Tanya Wilson" userId="S::tanya.wilson@glasgow.ac.uk::8a36abda-52fb-4725-9181-aff9a97939a9" providerId="AD" clId="Web-{5A8CF6AF-A640-2BC2-C24D-AB1AD44E8840}" dt="2021-10-17T20:25:07.020" v="33" actId="14100"/>
          <ac:spMkLst>
            <pc:docMk/>
            <pc:sldMk cId="3166530417" sldId="283"/>
            <ac:spMk id="3" creationId="{5C8D7C8D-C96B-4243-B847-9EF29A350EB8}"/>
          </ac:spMkLst>
        </pc:spChg>
      </pc:sldChg>
      <pc:sldChg chg="modSp">
        <pc:chgData name="Tanya Wilson" userId="S::tanya.wilson@glasgow.ac.uk::8a36abda-52fb-4725-9181-aff9a97939a9" providerId="AD" clId="Web-{5A8CF6AF-A640-2BC2-C24D-AB1AD44E8840}" dt="2021-10-17T20:23:09.592" v="26" actId="20577"/>
        <pc:sldMkLst>
          <pc:docMk/>
          <pc:sldMk cId="3275379252" sldId="285"/>
        </pc:sldMkLst>
        <pc:spChg chg="mod">
          <ac:chgData name="Tanya Wilson" userId="S::tanya.wilson@glasgow.ac.uk::8a36abda-52fb-4725-9181-aff9a97939a9" providerId="AD" clId="Web-{5A8CF6AF-A640-2BC2-C24D-AB1AD44E8840}" dt="2021-10-17T20:23:09.592" v="26" actId="20577"/>
          <ac:spMkLst>
            <pc:docMk/>
            <pc:sldMk cId="3275379252" sldId="285"/>
            <ac:spMk id="3" creationId="{0A8F27FC-1835-42B7-81B7-3B43AD733EA0}"/>
          </ac:spMkLst>
        </pc:spChg>
      </pc:sldChg>
      <pc:sldChg chg="modSp">
        <pc:chgData name="Tanya Wilson" userId="S::tanya.wilson@glasgow.ac.uk::8a36abda-52fb-4725-9181-aff9a97939a9" providerId="AD" clId="Web-{5A8CF6AF-A640-2BC2-C24D-AB1AD44E8840}" dt="2021-10-17T20:25:55.835" v="41" actId="20577"/>
        <pc:sldMkLst>
          <pc:docMk/>
          <pc:sldMk cId="3758060495" sldId="289"/>
        </pc:sldMkLst>
        <pc:spChg chg="mod">
          <ac:chgData name="Tanya Wilson" userId="S::tanya.wilson@glasgow.ac.uk::8a36abda-52fb-4725-9181-aff9a97939a9" providerId="AD" clId="Web-{5A8CF6AF-A640-2BC2-C24D-AB1AD44E8840}" dt="2021-10-17T20:25:55.835" v="41" actId="20577"/>
          <ac:spMkLst>
            <pc:docMk/>
            <pc:sldMk cId="3758060495" sldId="289"/>
            <ac:spMk id="15" creationId="{852D1963-D836-4231-A7DE-69F7F1D9F7C9}"/>
          </ac:spMkLst>
        </pc:spChg>
      </pc:sldChg>
    </pc:docChg>
  </pc:docChgLst>
  <pc:docChgLst>
    <pc:chgData name="Kathleen Riach" userId="S::kathleen.riach@glasgow.ac.uk::5dcfab8c-fa3d-4443-afae-9fe8b72a7299" providerId="AD" clId="Web-{418470B9-0AE6-4E47-9D43-34BECC36E57A}"/>
    <pc:docChg chg="addSld delSld modSld sldOrd">
      <pc:chgData name="Kathleen Riach" userId="S::kathleen.riach@glasgow.ac.uk::5dcfab8c-fa3d-4443-afae-9fe8b72a7299" providerId="AD" clId="Web-{418470B9-0AE6-4E47-9D43-34BECC36E57A}" dt="2021-10-17T16:32:31.812" v="1601" actId="20577"/>
      <pc:docMkLst>
        <pc:docMk/>
      </pc:docMkLst>
      <pc:sldChg chg="delSp modSp">
        <pc:chgData name="Kathleen Riach" userId="S::kathleen.riach@glasgow.ac.uk::5dcfab8c-fa3d-4443-afae-9fe8b72a7299" providerId="AD" clId="Web-{418470B9-0AE6-4E47-9D43-34BECC36E57A}" dt="2021-10-17T15:57:14.744" v="48" actId="1076"/>
        <pc:sldMkLst>
          <pc:docMk/>
          <pc:sldMk cId="2714355121" sldId="267"/>
        </pc:sldMkLst>
        <pc:spChg chg="mod">
          <ac:chgData name="Kathleen Riach" userId="S::kathleen.riach@glasgow.ac.uk::5dcfab8c-fa3d-4443-afae-9fe8b72a7299" providerId="AD" clId="Web-{418470B9-0AE6-4E47-9D43-34BECC36E57A}" dt="2021-10-17T15:57:14.744" v="48" actId="1076"/>
          <ac:spMkLst>
            <pc:docMk/>
            <pc:sldMk cId="2714355121" sldId="267"/>
            <ac:spMk id="3" creationId="{1C27BEB0-1BDF-402B-8CC7-F1015D2BB0B8}"/>
          </ac:spMkLst>
        </pc:spChg>
        <pc:spChg chg="del mod">
          <ac:chgData name="Kathleen Riach" userId="S::kathleen.riach@glasgow.ac.uk::5dcfab8c-fa3d-4443-afae-9fe8b72a7299" providerId="AD" clId="Web-{418470B9-0AE6-4E47-9D43-34BECC36E57A}" dt="2021-10-17T15:57:05.056" v="39"/>
          <ac:spMkLst>
            <pc:docMk/>
            <pc:sldMk cId="2714355121" sldId="267"/>
            <ac:spMk id="5" creationId="{53F85274-2861-446B-B7A8-DC1BF6FB44AC}"/>
          </ac:spMkLst>
        </pc:spChg>
        <pc:spChg chg="del mod">
          <ac:chgData name="Kathleen Riach" userId="S::kathleen.riach@glasgow.ac.uk::5dcfab8c-fa3d-4443-afae-9fe8b72a7299" providerId="AD" clId="Web-{418470B9-0AE6-4E47-9D43-34BECC36E57A}" dt="2021-10-17T15:57:06.603" v="41"/>
          <ac:spMkLst>
            <pc:docMk/>
            <pc:sldMk cId="2714355121" sldId="267"/>
            <ac:spMk id="7" creationId="{3D6B0E9E-210D-48A0-9A1B-EB07F9D6286B}"/>
          </ac:spMkLst>
        </pc:spChg>
        <pc:spChg chg="del">
          <ac:chgData name="Kathleen Riach" userId="S::kathleen.riach@glasgow.ac.uk::5dcfab8c-fa3d-4443-afae-9fe8b72a7299" providerId="AD" clId="Web-{418470B9-0AE6-4E47-9D43-34BECC36E57A}" dt="2021-10-17T15:57:09.165" v="44"/>
          <ac:spMkLst>
            <pc:docMk/>
            <pc:sldMk cId="2714355121" sldId="267"/>
            <ac:spMk id="8" creationId="{1E306E18-1FD2-4736-A288-DEC7E0B100D6}"/>
          </ac:spMkLst>
        </pc:spChg>
        <pc:spChg chg="del">
          <ac:chgData name="Kathleen Riach" userId="S::kathleen.riach@glasgow.ac.uk::5dcfab8c-fa3d-4443-afae-9fe8b72a7299" providerId="AD" clId="Web-{418470B9-0AE6-4E47-9D43-34BECC36E57A}" dt="2021-10-17T15:57:11.275" v="46"/>
          <ac:spMkLst>
            <pc:docMk/>
            <pc:sldMk cId="2714355121" sldId="267"/>
            <ac:spMk id="11" creationId="{780FA10B-A4EF-4903-9C3E-F273FBCA7095}"/>
          </ac:spMkLst>
        </pc:spChg>
        <pc:cxnChg chg="del">
          <ac:chgData name="Kathleen Riach" userId="S::kathleen.riach@glasgow.ac.uk::5dcfab8c-fa3d-4443-afae-9fe8b72a7299" providerId="AD" clId="Web-{418470B9-0AE6-4E47-9D43-34BECC36E57A}" dt="2021-10-17T15:57:07.790" v="42"/>
          <ac:cxnSpMkLst>
            <pc:docMk/>
            <pc:sldMk cId="2714355121" sldId="267"/>
            <ac:cxnSpMk id="6" creationId="{22406205-F951-4AFC-9D68-967D4383BB95}"/>
          </ac:cxnSpMkLst>
        </pc:cxnChg>
        <pc:cxnChg chg="del">
          <ac:chgData name="Kathleen Riach" userId="S::kathleen.riach@glasgow.ac.uk::5dcfab8c-fa3d-4443-afae-9fe8b72a7299" providerId="AD" clId="Web-{418470B9-0AE6-4E47-9D43-34BECC36E57A}" dt="2021-10-17T15:57:08.415" v="43"/>
          <ac:cxnSpMkLst>
            <pc:docMk/>
            <pc:sldMk cId="2714355121" sldId="267"/>
            <ac:cxnSpMk id="9" creationId="{4679D65B-5DC5-416A-831A-7B9507645733}"/>
          </ac:cxnSpMkLst>
        </pc:cxnChg>
        <pc:cxnChg chg="del">
          <ac:chgData name="Kathleen Riach" userId="S::kathleen.riach@glasgow.ac.uk::5dcfab8c-fa3d-4443-afae-9fe8b72a7299" providerId="AD" clId="Web-{418470B9-0AE6-4E47-9D43-34BECC36E57A}" dt="2021-10-17T15:57:09.978" v="45"/>
          <ac:cxnSpMkLst>
            <pc:docMk/>
            <pc:sldMk cId="2714355121" sldId="267"/>
            <ac:cxnSpMk id="10" creationId="{62CF975B-A5CB-4994-B00F-0E3D52784992}"/>
          </ac:cxnSpMkLst>
        </pc:cxnChg>
      </pc:sldChg>
      <pc:sldChg chg="addSp delSp modSp">
        <pc:chgData name="Kathleen Riach" userId="S::kathleen.riach@glasgow.ac.uk::5dcfab8c-fa3d-4443-afae-9fe8b72a7299" providerId="AD" clId="Web-{418470B9-0AE6-4E47-9D43-34BECC36E57A}" dt="2021-10-17T16:26:55.289" v="1284" actId="20577"/>
        <pc:sldMkLst>
          <pc:docMk/>
          <pc:sldMk cId="2061292250" sldId="270"/>
        </pc:sldMkLst>
        <pc:spChg chg="mod">
          <ac:chgData name="Kathleen Riach" userId="S::kathleen.riach@glasgow.ac.uk::5dcfab8c-fa3d-4443-afae-9fe8b72a7299" providerId="AD" clId="Web-{418470B9-0AE6-4E47-9D43-34BECC36E57A}" dt="2021-10-17T16:26:55.289" v="1284" actId="20577"/>
          <ac:spMkLst>
            <pc:docMk/>
            <pc:sldMk cId="2061292250" sldId="270"/>
            <ac:spMk id="3" creationId="{5ED7426F-D2EE-4988-A9D1-0E2947949508}"/>
          </ac:spMkLst>
        </pc:spChg>
        <pc:spChg chg="del">
          <ac:chgData name="Kathleen Riach" userId="S::kathleen.riach@glasgow.ac.uk::5dcfab8c-fa3d-4443-afae-9fe8b72a7299" providerId="AD" clId="Web-{418470B9-0AE6-4E47-9D43-34BECC36E57A}" dt="2021-10-17T16:03:13.691" v="204"/>
          <ac:spMkLst>
            <pc:docMk/>
            <pc:sldMk cId="2061292250" sldId="270"/>
            <ac:spMk id="5" creationId="{D57201FB-82FC-4D25-A6CC-4E623C31ECCF}"/>
          </ac:spMkLst>
        </pc:spChg>
        <pc:spChg chg="del mod">
          <ac:chgData name="Kathleen Riach" userId="S::kathleen.riach@glasgow.ac.uk::5dcfab8c-fa3d-4443-afae-9fe8b72a7299" providerId="AD" clId="Web-{418470B9-0AE6-4E47-9D43-34BECC36E57A}" dt="2021-10-17T16:01:47.670" v="172"/>
          <ac:spMkLst>
            <pc:docMk/>
            <pc:sldMk cId="2061292250" sldId="270"/>
            <ac:spMk id="6" creationId="{3C17571D-0AC5-4D39-9E6E-3BEFFE0266DC}"/>
          </ac:spMkLst>
        </pc:spChg>
        <pc:spChg chg="del">
          <ac:chgData name="Kathleen Riach" userId="S::kathleen.riach@glasgow.ac.uk::5dcfab8c-fa3d-4443-afae-9fe8b72a7299" providerId="AD" clId="Web-{418470B9-0AE6-4E47-9D43-34BECC36E57A}" dt="2021-10-17T16:04:06.539" v="236"/>
          <ac:spMkLst>
            <pc:docMk/>
            <pc:sldMk cId="2061292250" sldId="270"/>
            <ac:spMk id="7" creationId="{DE378C0B-A18B-4100-ABF0-F69F873712DB}"/>
          </ac:spMkLst>
        </pc:spChg>
        <pc:spChg chg="add del">
          <ac:chgData name="Kathleen Riach" userId="S::kathleen.riach@glasgow.ac.uk::5dcfab8c-fa3d-4443-afae-9fe8b72a7299" providerId="AD" clId="Web-{418470B9-0AE6-4E47-9D43-34BECC36E57A}" dt="2021-10-17T16:18:43.021" v="925"/>
          <ac:spMkLst>
            <pc:docMk/>
            <pc:sldMk cId="2061292250" sldId="270"/>
            <ac:spMk id="10" creationId="{1C4D5D0D-31AC-4A4D-A443-E15C23E724D6}"/>
          </ac:spMkLst>
        </pc:spChg>
        <pc:picChg chg="add">
          <ac:chgData name="Kathleen Riach" userId="S::kathleen.riach@glasgow.ac.uk::5dcfab8c-fa3d-4443-afae-9fe8b72a7299" providerId="AD" clId="Web-{418470B9-0AE6-4E47-9D43-34BECC36E57A}" dt="2021-10-17T16:05:55.843" v="294"/>
          <ac:picMkLst>
            <pc:docMk/>
            <pc:sldMk cId="2061292250" sldId="270"/>
            <ac:picMk id="4" creationId="{809284CB-0382-4FBC-85C4-0EB9EBD87C2B}"/>
          </ac:picMkLst>
        </pc:picChg>
      </pc:sldChg>
      <pc:sldChg chg="modSp ord">
        <pc:chgData name="Kathleen Riach" userId="S::kathleen.riach@glasgow.ac.uk::5dcfab8c-fa3d-4443-afae-9fe8b72a7299" providerId="AD" clId="Web-{418470B9-0AE6-4E47-9D43-34BECC36E57A}" dt="2021-10-17T16:31:54.763" v="1570" actId="20577"/>
        <pc:sldMkLst>
          <pc:docMk/>
          <pc:sldMk cId="1322371389" sldId="272"/>
        </pc:sldMkLst>
        <pc:spChg chg="mod">
          <ac:chgData name="Kathleen Riach" userId="S::kathleen.riach@glasgow.ac.uk::5dcfab8c-fa3d-4443-afae-9fe8b72a7299" providerId="AD" clId="Web-{418470B9-0AE6-4E47-9D43-34BECC36E57A}" dt="2021-10-17T16:15:04.662" v="664" actId="20577"/>
          <ac:spMkLst>
            <pc:docMk/>
            <pc:sldMk cId="1322371389" sldId="272"/>
            <ac:spMk id="5" creationId="{FACC9AF3-7942-482C-B5EE-99451392B0DF}"/>
          </ac:spMkLst>
        </pc:spChg>
        <pc:spChg chg="mod">
          <ac:chgData name="Kathleen Riach" userId="S::kathleen.riach@glasgow.ac.uk::5dcfab8c-fa3d-4443-afae-9fe8b72a7299" providerId="AD" clId="Web-{418470B9-0AE6-4E47-9D43-34BECC36E57A}" dt="2021-10-17T16:31:54.763" v="1570" actId="20577"/>
          <ac:spMkLst>
            <pc:docMk/>
            <pc:sldMk cId="1322371389" sldId="272"/>
            <ac:spMk id="6" creationId="{B5CFBF95-6158-41FE-8062-D4BF181A2E1F}"/>
          </ac:spMkLst>
        </pc:spChg>
      </pc:sldChg>
      <pc:sldChg chg="addSp modSp">
        <pc:chgData name="Kathleen Riach" userId="S::kathleen.riach@glasgow.ac.uk::5dcfab8c-fa3d-4443-afae-9fe8b72a7299" providerId="AD" clId="Web-{418470B9-0AE6-4E47-9D43-34BECC36E57A}" dt="2021-10-17T16:05:56.734" v="295"/>
        <pc:sldMkLst>
          <pc:docMk/>
          <pc:sldMk cId="2544169392" sldId="279"/>
        </pc:sldMkLst>
        <pc:spChg chg="mod">
          <ac:chgData name="Kathleen Riach" userId="S::kathleen.riach@glasgow.ac.uk::5dcfab8c-fa3d-4443-afae-9fe8b72a7299" providerId="AD" clId="Web-{418470B9-0AE6-4E47-9D43-34BECC36E57A}" dt="2021-10-17T15:57:51.012" v="77" actId="20577"/>
          <ac:spMkLst>
            <pc:docMk/>
            <pc:sldMk cId="2544169392" sldId="279"/>
            <ac:spMk id="5" creationId="{A5EEB668-3805-4CA9-8C99-CD97FAAE88E8}"/>
          </ac:spMkLst>
        </pc:spChg>
        <pc:picChg chg="add">
          <ac:chgData name="Kathleen Riach" userId="S::kathleen.riach@glasgow.ac.uk::5dcfab8c-fa3d-4443-afae-9fe8b72a7299" providerId="AD" clId="Web-{418470B9-0AE6-4E47-9D43-34BECC36E57A}" dt="2021-10-17T16:05:56.734" v="295"/>
          <ac:picMkLst>
            <pc:docMk/>
            <pc:sldMk cId="2544169392" sldId="279"/>
            <ac:picMk id="2" creationId="{DC6E83DA-76BF-48E6-A5AE-AC5D38E14A11}"/>
          </ac:picMkLst>
        </pc:picChg>
      </pc:sldChg>
      <pc:sldChg chg="del">
        <pc:chgData name="Kathleen Riach" userId="S::kathleen.riach@glasgow.ac.uk::5dcfab8c-fa3d-4443-afae-9fe8b72a7299" providerId="AD" clId="Web-{418470B9-0AE6-4E47-9D43-34BECC36E57A}" dt="2021-10-17T16:13:11.701" v="579"/>
        <pc:sldMkLst>
          <pc:docMk/>
          <pc:sldMk cId="2755016075" sldId="282"/>
        </pc:sldMkLst>
      </pc:sldChg>
      <pc:sldChg chg="addSp delSp modSp">
        <pc:chgData name="Kathleen Riach" userId="S::kathleen.riach@glasgow.ac.uk::5dcfab8c-fa3d-4443-afae-9fe8b72a7299" providerId="AD" clId="Web-{418470B9-0AE6-4E47-9D43-34BECC36E57A}" dt="2021-10-17T16:32:31.812" v="1601" actId="20577"/>
        <pc:sldMkLst>
          <pc:docMk/>
          <pc:sldMk cId="2887354051" sldId="284"/>
        </pc:sldMkLst>
        <pc:spChg chg="mod">
          <ac:chgData name="Kathleen Riach" userId="S::kathleen.riach@glasgow.ac.uk::5dcfab8c-fa3d-4443-afae-9fe8b72a7299" providerId="AD" clId="Web-{418470B9-0AE6-4E47-9D43-34BECC36E57A}" dt="2021-10-17T16:32:26.999" v="1600" actId="20577"/>
          <ac:spMkLst>
            <pc:docMk/>
            <pc:sldMk cId="2887354051" sldId="284"/>
            <ac:spMk id="2" creationId="{F13AFCC0-5E43-4920-AC00-9E0A81677606}"/>
          </ac:spMkLst>
        </pc:spChg>
        <pc:spChg chg="del mod">
          <ac:chgData name="Kathleen Riach" userId="S::kathleen.riach@glasgow.ac.uk::5dcfab8c-fa3d-4443-afae-9fe8b72a7299" providerId="AD" clId="Web-{418470B9-0AE6-4E47-9D43-34BECC36E57A}" dt="2021-10-17T16:09:22.982" v="390"/>
          <ac:spMkLst>
            <pc:docMk/>
            <pc:sldMk cId="2887354051" sldId="284"/>
            <ac:spMk id="3" creationId="{C36D704C-CCFA-4E64-A8DB-E9DC5A24EEB9}"/>
          </ac:spMkLst>
        </pc:spChg>
        <pc:spChg chg="add del mod">
          <ac:chgData name="Kathleen Riach" userId="S::kathleen.riach@glasgow.ac.uk::5dcfab8c-fa3d-4443-afae-9fe8b72a7299" providerId="AD" clId="Web-{418470B9-0AE6-4E47-9D43-34BECC36E57A}" dt="2021-10-17T16:09:21.139" v="389"/>
          <ac:spMkLst>
            <pc:docMk/>
            <pc:sldMk cId="2887354051" sldId="284"/>
            <ac:spMk id="6" creationId="{82C9B4DA-D21E-48BB-9EC4-2322486B04C0}"/>
          </ac:spMkLst>
        </pc:spChg>
        <pc:spChg chg="add mod">
          <ac:chgData name="Kathleen Riach" userId="S::kathleen.riach@glasgow.ac.uk::5dcfab8c-fa3d-4443-afae-9fe8b72a7299" providerId="AD" clId="Web-{418470B9-0AE6-4E47-9D43-34BECC36E57A}" dt="2021-10-17T16:32:31.812" v="1601" actId="20577"/>
          <ac:spMkLst>
            <pc:docMk/>
            <pc:sldMk cId="2887354051" sldId="284"/>
            <ac:spMk id="7" creationId="{3998E0BE-7034-4EFA-B7E4-441A6BA2B617}"/>
          </ac:spMkLst>
        </pc:spChg>
        <pc:spChg chg="del mod">
          <ac:chgData name="Kathleen Riach" userId="S::kathleen.riach@glasgow.ac.uk::5dcfab8c-fa3d-4443-afae-9fe8b72a7299" providerId="AD" clId="Web-{418470B9-0AE6-4E47-9D43-34BECC36E57A}" dt="2021-10-17T16:12:04.665" v="534"/>
          <ac:spMkLst>
            <pc:docMk/>
            <pc:sldMk cId="2887354051" sldId="284"/>
            <ac:spMk id="8" creationId="{C77BEC44-02FD-4681-915A-D8E12C1781E4}"/>
          </ac:spMkLst>
        </pc:spChg>
        <pc:picChg chg="del">
          <ac:chgData name="Kathleen Riach" userId="S::kathleen.riach@glasgow.ac.uk::5dcfab8c-fa3d-4443-afae-9fe8b72a7299" providerId="AD" clId="Web-{418470B9-0AE6-4E47-9D43-34BECC36E57A}" dt="2021-10-17T16:09:19.092" v="388"/>
          <ac:picMkLst>
            <pc:docMk/>
            <pc:sldMk cId="2887354051" sldId="284"/>
            <ac:picMk id="5" creationId="{2999EC32-194D-49BA-A4AB-7CBC001D2404}"/>
          </ac:picMkLst>
        </pc:picChg>
      </pc:sldChg>
      <pc:sldChg chg="delSp modSp">
        <pc:chgData name="Kathleen Riach" userId="S::kathleen.riach@glasgow.ac.uk::5dcfab8c-fa3d-4443-afae-9fe8b72a7299" providerId="AD" clId="Web-{418470B9-0AE6-4E47-9D43-34BECC36E57A}" dt="2021-10-17T15:57:25.307" v="56"/>
        <pc:sldMkLst>
          <pc:docMk/>
          <pc:sldMk cId="575481007" sldId="290"/>
        </pc:sldMkLst>
        <pc:spChg chg="del mod">
          <ac:chgData name="Kathleen Riach" userId="S::kathleen.riach@glasgow.ac.uk::5dcfab8c-fa3d-4443-afae-9fe8b72a7299" providerId="AD" clId="Web-{418470B9-0AE6-4E47-9D43-34BECC36E57A}" dt="2021-10-17T15:57:21.119" v="54"/>
          <ac:spMkLst>
            <pc:docMk/>
            <pc:sldMk cId="575481007" sldId="290"/>
            <ac:spMk id="5" creationId="{53F85274-2861-446B-B7A8-DC1BF6FB44AC}"/>
          </ac:spMkLst>
        </pc:spChg>
        <pc:spChg chg="del">
          <ac:chgData name="Kathleen Riach" userId="S::kathleen.riach@glasgow.ac.uk::5dcfab8c-fa3d-4443-afae-9fe8b72a7299" providerId="AD" clId="Web-{418470B9-0AE6-4E47-9D43-34BECC36E57A}" dt="2021-10-17T15:57:18.854" v="50"/>
          <ac:spMkLst>
            <pc:docMk/>
            <pc:sldMk cId="575481007" sldId="290"/>
            <ac:spMk id="7" creationId="{3D6B0E9E-210D-48A0-9A1B-EB07F9D6286B}"/>
          </ac:spMkLst>
        </pc:spChg>
        <pc:spChg chg="del">
          <ac:chgData name="Kathleen Riach" userId="S::kathleen.riach@glasgow.ac.uk::5dcfab8c-fa3d-4443-afae-9fe8b72a7299" providerId="AD" clId="Web-{418470B9-0AE6-4E47-9D43-34BECC36E57A}" dt="2021-10-17T15:57:25.307" v="56"/>
          <ac:spMkLst>
            <pc:docMk/>
            <pc:sldMk cId="575481007" sldId="290"/>
            <ac:spMk id="8" creationId="{1E306E18-1FD2-4736-A288-DEC7E0B100D6}"/>
          </ac:spMkLst>
        </pc:spChg>
        <pc:spChg chg="del">
          <ac:chgData name="Kathleen Riach" userId="S::kathleen.riach@glasgow.ac.uk::5dcfab8c-fa3d-4443-afae-9fe8b72a7299" providerId="AD" clId="Web-{418470B9-0AE6-4E47-9D43-34BECC36E57A}" dt="2021-10-17T15:57:23.088" v="55"/>
          <ac:spMkLst>
            <pc:docMk/>
            <pc:sldMk cId="575481007" sldId="290"/>
            <ac:spMk id="11" creationId="{780FA10B-A4EF-4903-9C3E-F273FBCA7095}"/>
          </ac:spMkLst>
        </pc:spChg>
        <pc:cxnChg chg="del">
          <ac:chgData name="Kathleen Riach" userId="S::kathleen.riach@glasgow.ac.uk::5dcfab8c-fa3d-4443-afae-9fe8b72a7299" providerId="AD" clId="Web-{418470B9-0AE6-4E47-9D43-34BECC36E57A}" dt="2021-10-17T15:57:21.119" v="53"/>
          <ac:cxnSpMkLst>
            <pc:docMk/>
            <pc:sldMk cId="575481007" sldId="290"/>
            <ac:cxnSpMk id="6" creationId="{22406205-F951-4AFC-9D68-967D4383BB95}"/>
          </ac:cxnSpMkLst>
        </pc:cxnChg>
        <pc:cxnChg chg="del">
          <ac:chgData name="Kathleen Riach" userId="S::kathleen.riach@glasgow.ac.uk::5dcfab8c-fa3d-4443-afae-9fe8b72a7299" providerId="AD" clId="Web-{418470B9-0AE6-4E47-9D43-34BECC36E57A}" dt="2021-10-17T15:57:21.119" v="52"/>
          <ac:cxnSpMkLst>
            <pc:docMk/>
            <pc:sldMk cId="575481007" sldId="290"/>
            <ac:cxnSpMk id="9" creationId="{4679D65B-5DC5-416A-831A-7B9507645733}"/>
          </ac:cxnSpMkLst>
        </pc:cxnChg>
        <pc:cxnChg chg="del">
          <ac:chgData name="Kathleen Riach" userId="S::kathleen.riach@glasgow.ac.uk::5dcfab8c-fa3d-4443-afae-9fe8b72a7299" providerId="AD" clId="Web-{418470B9-0AE6-4E47-9D43-34BECC36E57A}" dt="2021-10-17T15:57:21.119" v="51"/>
          <ac:cxnSpMkLst>
            <pc:docMk/>
            <pc:sldMk cId="575481007" sldId="290"/>
            <ac:cxnSpMk id="10" creationId="{62CF975B-A5CB-4994-B00F-0E3D52784992}"/>
          </ac:cxnSpMkLst>
        </pc:cxnChg>
      </pc:sldChg>
      <pc:sldChg chg="ord">
        <pc:chgData name="Kathleen Riach" userId="S::kathleen.riach@glasgow.ac.uk::5dcfab8c-fa3d-4443-afae-9fe8b72a7299" providerId="AD" clId="Web-{418470B9-0AE6-4E47-9D43-34BECC36E57A}" dt="2021-10-17T16:13:22.921" v="580"/>
        <pc:sldMkLst>
          <pc:docMk/>
          <pc:sldMk cId="1430335049" sldId="291"/>
        </pc:sldMkLst>
      </pc:sldChg>
      <pc:sldChg chg="addSp delSp modSp add replId">
        <pc:chgData name="Kathleen Riach" userId="S::kathleen.riach@glasgow.ac.uk::5dcfab8c-fa3d-4443-afae-9fe8b72a7299" providerId="AD" clId="Web-{418470B9-0AE6-4E47-9D43-34BECC36E57A}" dt="2021-10-17T16:27:16.275" v="1305" actId="20577"/>
        <pc:sldMkLst>
          <pc:docMk/>
          <pc:sldMk cId="3409236699" sldId="292"/>
        </pc:sldMkLst>
        <pc:spChg chg="add del">
          <ac:chgData name="Kathleen Riach" userId="S::kathleen.riach@glasgow.ac.uk::5dcfab8c-fa3d-4443-afae-9fe8b72a7299" providerId="AD" clId="Web-{418470B9-0AE6-4E47-9D43-34BECC36E57A}" dt="2021-10-17T16:06:22.204" v="297"/>
          <ac:spMkLst>
            <pc:docMk/>
            <pc:sldMk cId="3409236699" sldId="292"/>
            <ac:spMk id="2" creationId="{B9C6652F-B8C6-4A68-8EFE-9D680464B494}"/>
          </ac:spMkLst>
        </pc:spChg>
        <pc:spChg chg="mod">
          <ac:chgData name="Kathleen Riach" userId="S::kathleen.riach@glasgow.ac.uk::5dcfab8c-fa3d-4443-afae-9fe8b72a7299" providerId="AD" clId="Web-{418470B9-0AE6-4E47-9D43-34BECC36E57A}" dt="2021-10-17T16:03:47.413" v="231" actId="20577"/>
          <ac:spMkLst>
            <pc:docMk/>
            <pc:sldMk cId="3409236699" sldId="292"/>
            <ac:spMk id="5" creationId="{FACC9AF3-7942-482C-B5EE-99451392B0DF}"/>
          </ac:spMkLst>
        </pc:spChg>
        <pc:spChg chg="mod">
          <ac:chgData name="Kathleen Riach" userId="S::kathleen.riach@glasgow.ac.uk::5dcfab8c-fa3d-4443-afae-9fe8b72a7299" providerId="AD" clId="Web-{418470B9-0AE6-4E47-9D43-34BECC36E57A}" dt="2021-10-17T16:27:16.275" v="1305" actId="20577"/>
          <ac:spMkLst>
            <pc:docMk/>
            <pc:sldMk cId="3409236699" sldId="292"/>
            <ac:spMk id="6" creationId="{B5CFBF95-6158-41FE-8062-D4BF181A2E1F}"/>
          </ac:spMkLst>
        </pc:spChg>
        <pc:spChg chg="add mod">
          <ac:chgData name="Kathleen Riach" userId="S::kathleen.riach@glasgow.ac.uk::5dcfab8c-fa3d-4443-afae-9fe8b72a7299" providerId="AD" clId="Web-{418470B9-0AE6-4E47-9D43-34BECC36E57A}" dt="2021-10-17T16:03:54.741" v="234" actId="688"/>
          <ac:spMkLst>
            <pc:docMk/>
            <pc:sldMk cId="3409236699" sldId="292"/>
            <ac:spMk id="7" creationId="{858BDE86-8C4F-4CEC-A68F-8E5B4C9FABB4}"/>
          </ac:spMkLst>
        </pc:spChg>
      </pc:sldChg>
      <pc:sldChg chg="addSp delSp modSp add replId">
        <pc:chgData name="Kathleen Riach" userId="S::kathleen.riach@glasgow.ac.uk::5dcfab8c-fa3d-4443-afae-9fe8b72a7299" providerId="AD" clId="Web-{418470B9-0AE6-4E47-9D43-34BECC36E57A}" dt="2021-10-17T16:32:23.921" v="1599" actId="20577"/>
        <pc:sldMkLst>
          <pc:docMk/>
          <pc:sldMk cId="3682392599" sldId="293"/>
        </pc:sldMkLst>
        <pc:spChg chg="add del mod">
          <ac:chgData name="Kathleen Riach" userId="S::kathleen.riach@glasgow.ac.uk::5dcfab8c-fa3d-4443-afae-9fe8b72a7299" providerId="AD" clId="Web-{418470B9-0AE6-4E47-9D43-34BECC36E57A}" dt="2021-10-17T16:02:34.814" v="193"/>
          <ac:spMkLst>
            <pc:docMk/>
            <pc:sldMk cId="3682392599" sldId="293"/>
            <ac:spMk id="2" creationId="{681F2B3C-0D58-44F1-A03B-8916F3A9F021}"/>
          </ac:spMkLst>
        </pc:spChg>
        <pc:spChg chg="mod">
          <ac:chgData name="Kathleen Riach" userId="S::kathleen.riach@glasgow.ac.uk::5dcfab8c-fa3d-4443-afae-9fe8b72a7299" providerId="AD" clId="Web-{418470B9-0AE6-4E47-9D43-34BECC36E57A}" dt="2021-10-17T16:00:47.166" v="147" actId="20577"/>
          <ac:spMkLst>
            <pc:docMk/>
            <pc:sldMk cId="3682392599" sldId="293"/>
            <ac:spMk id="5" creationId="{FACC9AF3-7942-482C-B5EE-99451392B0DF}"/>
          </ac:spMkLst>
        </pc:spChg>
        <pc:spChg chg="mod">
          <ac:chgData name="Kathleen Riach" userId="S::kathleen.riach@glasgow.ac.uk::5dcfab8c-fa3d-4443-afae-9fe8b72a7299" providerId="AD" clId="Web-{418470B9-0AE6-4E47-9D43-34BECC36E57A}" dt="2021-10-17T16:32:23.921" v="1599" actId="20577"/>
          <ac:spMkLst>
            <pc:docMk/>
            <pc:sldMk cId="3682392599" sldId="293"/>
            <ac:spMk id="6" creationId="{B5CFBF95-6158-41FE-8062-D4BF181A2E1F}"/>
          </ac:spMkLst>
        </pc:spChg>
        <pc:spChg chg="add mod">
          <ac:chgData name="Kathleen Riach" userId="S::kathleen.riach@glasgow.ac.uk::5dcfab8c-fa3d-4443-afae-9fe8b72a7299" providerId="AD" clId="Web-{418470B9-0AE6-4E47-9D43-34BECC36E57A}" dt="2021-10-17T16:02:28.345" v="191" actId="1076"/>
          <ac:spMkLst>
            <pc:docMk/>
            <pc:sldMk cId="3682392599" sldId="293"/>
            <ac:spMk id="7" creationId="{B5612D25-1BC8-44E0-BC11-3A11889F5F15}"/>
          </ac:spMkLst>
        </pc:spChg>
      </pc:sldChg>
    </pc:docChg>
  </pc:docChgLst>
  <pc:docChgLst>
    <pc:chgData name="Kathleen Riach" userId="S::kathleen.riach@glasgow.ac.uk::5dcfab8c-fa3d-4443-afae-9fe8b72a7299" providerId="AD" clId="Web-{087D5B52-544A-4FFE-9768-7081485B670F}"/>
    <pc:docChg chg="modSld">
      <pc:chgData name="Kathleen Riach" userId="S::kathleen.riach@glasgow.ac.uk::5dcfab8c-fa3d-4443-afae-9fe8b72a7299" providerId="AD" clId="Web-{087D5B52-544A-4FFE-9768-7081485B670F}" dt="2021-10-17T17:42:07.251" v="258" actId="20577"/>
      <pc:docMkLst>
        <pc:docMk/>
      </pc:docMkLst>
      <pc:sldChg chg="modSp">
        <pc:chgData name="Kathleen Riach" userId="S::kathleen.riach@glasgow.ac.uk::5dcfab8c-fa3d-4443-afae-9fe8b72a7299" providerId="AD" clId="Web-{087D5B52-544A-4FFE-9768-7081485B670F}" dt="2021-10-17T17:36:42.803" v="3" actId="20577"/>
        <pc:sldMkLst>
          <pc:docMk/>
          <pc:sldMk cId="1262312388" sldId="258"/>
        </pc:sldMkLst>
        <pc:spChg chg="mod">
          <ac:chgData name="Kathleen Riach" userId="S::kathleen.riach@glasgow.ac.uk::5dcfab8c-fa3d-4443-afae-9fe8b72a7299" providerId="AD" clId="Web-{087D5B52-544A-4FFE-9768-7081485B670F}" dt="2021-10-17T17:36:42.803" v="3" actId="20577"/>
          <ac:spMkLst>
            <pc:docMk/>
            <pc:sldMk cId="1262312388" sldId="258"/>
            <ac:spMk id="3" creationId="{1D48F3E6-6CA4-41BD-9F43-6C795896229F}"/>
          </ac:spMkLst>
        </pc:spChg>
      </pc:sldChg>
      <pc:sldChg chg="delSp modSp">
        <pc:chgData name="Kathleen Riach" userId="S::kathleen.riach@glasgow.ac.uk::5dcfab8c-fa3d-4443-afae-9fe8b72a7299" providerId="AD" clId="Web-{087D5B52-544A-4FFE-9768-7081485B670F}" dt="2021-10-17T17:39:28.933" v="105" actId="20577"/>
        <pc:sldMkLst>
          <pc:docMk/>
          <pc:sldMk cId="3453217079" sldId="261"/>
        </pc:sldMkLst>
        <pc:spChg chg="mod">
          <ac:chgData name="Kathleen Riach" userId="S::kathleen.riach@glasgow.ac.uk::5dcfab8c-fa3d-4443-afae-9fe8b72a7299" providerId="AD" clId="Web-{087D5B52-544A-4FFE-9768-7081485B670F}" dt="2021-10-17T17:39:27.167" v="103" actId="20577"/>
          <ac:spMkLst>
            <pc:docMk/>
            <pc:sldMk cId="3453217079" sldId="261"/>
            <ac:spMk id="2" creationId="{00F2992B-54F3-4965-8804-9E2FA726221D}"/>
          </ac:spMkLst>
        </pc:spChg>
        <pc:spChg chg="mod">
          <ac:chgData name="Kathleen Riach" userId="S::kathleen.riach@glasgow.ac.uk::5dcfab8c-fa3d-4443-afae-9fe8b72a7299" providerId="AD" clId="Web-{087D5B52-544A-4FFE-9768-7081485B670F}" dt="2021-10-17T17:39:28.933" v="105" actId="20577"/>
          <ac:spMkLst>
            <pc:docMk/>
            <pc:sldMk cId="3453217079" sldId="261"/>
            <ac:spMk id="3" creationId="{FD922F98-33B9-4951-9D26-AB96F6973A90}"/>
          </ac:spMkLst>
        </pc:spChg>
        <pc:spChg chg="mod">
          <ac:chgData name="Kathleen Riach" userId="S::kathleen.riach@glasgow.ac.uk::5dcfab8c-fa3d-4443-afae-9fe8b72a7299" providerId="AD" clId="Web-{087D5B52-544A-4FFE-9768-7081485B670F}" dt="2021-10-17T17:38:59.948" v="83" actId="20577"/>
          <ac:spMkLst>
            <pc:docMk/>
            <pc:sldMk cId="3453217079" sldId="261"/>
            <ac:spMk id="5" creationId="{CDF98D45-DCEE-4BC2-8B3D-6E092810A403}"/>
          </ac:spMkLst>
        </pc:spChg>
        <pc:picChg chg="del">
          <ac:chgData name="Kathleen Riach" userId="S::kathleen.riach@glasgow.ac.uk::5dcfab8c-fa3d-4443-afae-9fe8b72a7299" providerId="AD" clId="Web-{087D5B52-544A-4FFE-9768-7081485B670F}" dt="2021-10-17T17:38:52.135" v="79"/>
          <ac:picMkLst>
            <pc:docMk/>
            <pc:sldMk cId="3453217079" sldId="261"/>
            <ac:picMk id="6" creationId="{A4A0B238-DEC2-40B4-BFDA-E6684E98AA0D}"/>
          </ac:picMkLst>
        </pc:picChg>
      </pc:sldChg>
      <pc:sldChg chg="modSp">
        <pc:chgData name="Kathleen Riach" userId="S::kathleen.riach@glasgow.ac.uk::5dcfab8c-fa3d-4443-afae-9fe8b72a7299" providerId="AD" clId="Web-{087D5B52-544A-4FFE-9768-7081485B670F}" dt="2021-10-17T17:39:16.261" v="92" actId="20577"/>
        <pc:sldMkLst>
          <pc:docMk/>
          <pc:sldMk cId="4104049171" sldId="264"/>
        </pc:sldMkLst>
        <pc:spChg chg="mod">
          <ac:chgData name="Kathleen Riach" userId="S::kathleen.riach@glasgow.ac.uk::5dcfab8c-fa3d-4443-afae-9fe8b72a7299" providerId="AD" clId="Web-{087D5B52-544A-4FFE-9768-7081485B670F}" dt="2021-10-17T17:39:13.948" v="91" actId="20577"/>
          <ac:spMkLst>
            <pc:docMk/>
            <pc:sldMk cId="4104049171" sldId="264"/>
            <ac:spMk id="2" creationId="{B4D6734A-A2FD-4BCB-A448-CA8BC69A3270}"/>
          </ac:spMkLst>
        </pc:spChg>
        <pc:spChg chg="mod">
          <ac:chgData name="Kathleen Riach" userId="S::kathleen.riach@glasgow.ac.uk::5dcfab8c-fa3d-4443-afae-9fe8b72a7299" providerId="AD" clId="Web-{087D5B52-544A-4FFE-9768-7081485B670F}" dt="2021-10-17T17:39:16.261" v="92" actId="20577"/>
          <ac:spMkLst>
            <pc:docMk/>
            <pc:sldMk cId="4104049171" sldId="264"/>
            <ac:spMk id="3" creationId="{6504D066-1DDB-45C8-B829-7213A3DF4175}"/>
          </ac:spMkLst>
        </pc:spChg>
      </pc:sldChg>
      <pc:sldChg chg="modSp">
        <pc:chgData name="Kathleen Riach" userId="S::kathleen.riach@glasgow.ac.uk::5dcfab8c-fa3d-4443-afae-9fe8b72a7299" providerId="AD" clId="Web-{087D5B52-544A-4FFE-9768-7081485B670F}" dt="2021-10-17T17:42:07.251" v="258" actId="20577"/>
        <pc:sldMkLst>
          <pc:docMk/>
          <pc:sldMk cId="250505892" sldId="273"/>
        </pc:sldMkLst>
        <pc:spChg chg="mod">
          <ac:chgData name="Kathleen Riach" userId="S::kathleen.riach@glasgow.ac.uk::5dcfab8c-fa3d-4443-afae-9fe8b72a7299" providerId="AD" clId="Web-{087D5B52-544A-4FFE-9768-7081485B670F}" dt="2021-10-17T17:42:07.251" v="258" actId="20577"/>
          <ac:spMkLst>
            <pc:docMk/>
            <pc:sldMk cId="250505892" sldId="273"/>
            <ac:spMk id="3" creationId="{58AA5B19-2115-477D-967A-675F7F992068}"/>
          </ac:spMkLst>
        </pc:spChg>
      </pc:sldChg>
      <pc:sldChg chg="modSp">
        <pc:chgData name="Kathleen Riach" userId="S::kathleen.riach@glasgow.ac.uk::5dcfab8c-fa3d-4443-afae-9fe8b72a7299" providerId="AD" clId="Web-{087D5B52-544A-4FFE-9768-7081485B670F}" dt="2021-10-17T17:38:38.994" v="78" actId="20577"/>
        <pc:sldMkLst>
          <pc:docMk/>
          <pc:sldMk cId="3275379252" sldId="285"/>
        </pc:sldMkLst>
        <pc:spChg chg="mod">
          <ac:chgData name="Kathleen Riach" userId="S::kathleen.riach@glasgow.ac.uk::5dcfab8c-fa3d-4443-afae-9fe8b72a7299" providerId="AD" clId="Web-{087D5B52-544A-4FFE-9768-7081485B670F}" dt="2021-10-17T17:38:38.994" v="78" actId="20577"/>
          <ac:spMkLst>
            <pc:docMk/>
            <pc:sldMk cId="3275379252" sldId="285"/>
            <ac:spMk id="3" creationId="{0A8F27FC-1835-42B7-81B7-3B43AD733EA0}"/>
          </ac:spMkLst>
        </pc:spChg>
      </pc:sldChg>
      <pc:sldChg chg="modSp">
        <pc:chgData name="Kathleen Riach" userId="S::kathleen.riach@glasgow.ac.uk::5dcfab8c-fa3d-4443-afae-9fe8b72a7299" providerId="AD" clId="Web-{087D5B52-544A-4FFE-9768-7081485B670F}" dt="2021-10-17T17:37:20.976" v="42" actId="20577"/>
        <pc:sldMkLst>
          <pc:docMk/>
          <pc:sldMk cId="868746212" sldId="288"/>
        </pc:sldMkLst>
        <pc:spChg chg="mod">
          <ac:chgData name="Kathleen Riach" userId="S::kathleen.riach@glasgow.ac.uk::5dcfab8c-fa3d-4443-afae-9fe8b72a7299" providerId="AD" clId="Web-{087D5B52-544A-4FFE-9768-7081485B670F}" dt="2021-10-17T17:37:20.976" v="42" actId="20577"/>
          <ac:spMkLst>
            <pc:docMk/>
            <pc:sldMk cId="868746212" sldId="288"/>
            <ac:spMk id="3" creationId="{0A8F27FC-1835-42B7-81B7-3B43AD733EA0}"/>
          </ac:spMkLst>
        </pc:spChg>
      </pc:sldChg>
    </pc:docChg>
  </pc:docChgLst>
  <pc:docChgLst>
    <pc:chgData name="Tanya Wilson" userId="S::tanya.wilson@glasgow.ac.uk::8a36abda-52fb-4725-9181-aff9a97939a9" providerId="AD" clId="Web-{0327B490-0746-519C-CFC9-2E219C7E0A40}"/>
    <pc:docChg chg="modSld">
      <pc:chgData name="Tanya Wilson" userId="S::tanya.wilson@glasgow.ac.uk::8a36abda-52fb-4725-9181-aff9a97939a9" providerId="AD" clId="Web-{0327B490-0746-519C-CFC9-2E219C7E0A40}" dt="2021-10-17T17:50:31.935" v="1" actId="20577"/>
      <pc:docMkLst>
        <pc:docMk/>
      </pc:docMkLst>
      <pc:sldChg chg="modSp">
        <pc:chgData name="Tanya Wilson" userId="S::tanya.wilson@glasgow.ac.uk::8a36abda-52fb-4725-9181-aff9a97939a9" providerId="AD" clId="Web-{0327B490-0746-519C-CFC9-2E219C7E0A40}" dt="2021-10-17T17:49:43.856" v="0" actId="20577"/>
        <pc:sldMkLst>
          <pc:docMk/>
          <pc:sldMk cId="1004570841" sldId="277"/>
        </pc:sldMkLst>
        <pc:spChg chg="mod">
          <ac:chgData name="Tanya Wilson" userId="S::tanya.wilson@glasgow.ac.uk::8a36abda-52fb-4725-9181-aff9a97939a9" providerId="AD" clId="Web-{0327B490-0746-519C-CFC9-2E219C7E0A40}" dt="2021-10-17T17:49:43.856" v="0" actId="20577"/>
          <ac:spMkLst>
            <pc:docMk/>
            <pc:sldMk cId="1004570841" sldId="277"/>
            <ac:spMk id="18" creationId="{0456CEC2-D66F-46B2-A058-2A345EA504E8}"/>
          </ac:spMkLst>
        </pc:spChg>
      </pc:sldChg>
      <pc:sldChg chg="modSp">
        <pc:chgData name="Tanya Wilson" userId="S::tanya.wilson@glasgow.ac.uk::8a36abda-52fb-4725-9181-aff9a97939a9" providerId="AD" clId="Web-{0327B490-0746-519C-CFC9-2E219C7E0A40}" dt="2021-10-17T17:50:31.935" v="1" actId="20577"/>
        <pc:sldMkLst>
          <pc:docMk/>
          <pc:sldMk cId="3758060495" sldId="289"/>
        </pc:sldMkLst>
        <pc:spChg chg="mod">
          <ac:chgData name="Tanya Wilson" userId="S::tanya.wilson@glasgow.ac.uk::8a36abda-52fb-4725-9181-aff9a97939a9" providerId="AD" clId="Web-{0327B490-0746-519C-CFC9-2E219C7E0A40}" dt="2021-10-17T17:50:31.935" v="1" actId="20577"/>
          <ac:spMkLst>
            <pc:docMk/>
            <pc:sldMk cId="3758060495" sldId="289"/>
            <ac:spMk id="3" creationId="{B93CBBAF-A8BA-4F6F-B173-F78370F08C04}"/>
          </ac:spMkLst>
        </pc:spChg>
      </pc:sldChg>
    </pc:docChg>
  </pc:docChgLst>
  <pc:docChgLst>
    <pc:chgData name="Kathleen Riach" userId="S::kathleen.riach@glasgow.ac.uk::5dcfab8c-fa3d-4443-afae-9fe8b72a7299" providerId="AD" clId="Web-{D0AC0546-63E3-4DEB-A76B-FEF1EAD595E8}"/>
    <pc:docChg chg="addSld delSld modSld sldOrd">
      <pc:chgData name="Kathleen Riach" userId="S::kathleen.riach@glasgow.ac.uk::5dcfab8c-fa3d-4443-afae-9fe8b72a7299" providerId="AD" clId="Web-{D0AC0546-63E3-4DEB-A76B-FEF1EAD595E8}" dt="2021-10-17T19:17:06.021" v="1988" actId="20577"/>
      <pc:docMkLst>
        <pc:docMk/>
      </pc:docMkLst>
      <pc:sldChg chg="modSp">
        <pc:chgData name="Kathleen Riach" userId="S::kathleen.riach@glasgow.ac.uk::5dcfab8c-fa3d-4443-afae-9fe8b72a7299" providerId="AD" clId="Web-{D0AC0546-63E3-4DEB-A76B-FEF1EAD595E8}" dt="2021-10-17T18:59:34.325" v="1449" actId="20577"/>
        <pc:sldMkLst>
          <pc:docMk/>
          <pc:sldMk cId="2061292250" sldId="270"/>
        </pc:sldMkLst>
        <pc:spChg chg="mod">
          <ac:chgData name="Kathleen Riach" userId="S::kathleen.riach@glasgow.ac.uk::5dcfab8c-fa3d-4443-afae-9fe8b72a7299" providerId="AD" clId="Web-{D0AC0546-63E3-4DEB-A76B-FEF1EAD595E8}" dt="2021-10-17T18:59:34.325" v="1449" actId="20577"/>
          <ac:spMkLst>
            <pc:docMk/>
            <pc:sldMk cId="2061292250" sldId="270"/>
            <ac:spMk id="3" creationId="{5ED7426F-D2EE-4988-A9D1-0E2947949508}"/>
          </ac:spMkLst>
        </pc:spChg>
      </pc:sldChg>
      <pc:sldChg chg="modSp">
        <pc:chgData name="Kathleen Riach" userId="S::kathleen.riach@glasgow.ac.uk::5dcfab8c-fa3d-4443-afae-9fe8b72a7299" providerId="AD" clId="Web-{D0AC0546-63E3-4DEB-A76B-FEF1EAD595E8}" dt="2021-10-17T19:17:06.021" v="1988" actId="20577"/>
        <pc:sldMkLst>
          <pc:docMk/>
          <pc:sldMk cId="1322371389" sldId="272"/>
        </pc:sldMkLst>
        <pc:spChg chg="mod">
          <ac:chgData name="Kathleen Riach" userId="S::kathleen.riach@glasgow.ac.uk::5dcfab8c-fa3d-4443-afae-9fe8b72a7299" providerId="AD" clId="Web-{D0AC0546-63E3-4DEB-A76B-FEF1EAD595E8}" dt="2021-10-17T19:17:06.021" v="1988" actId="20577"/>
          <ac:spMkLst>
            <pc:docMk/>
            <pc:sldMk cId="1322371389" sldId="272"/>
            <ac:spMk id="6" creationId="{B5CFBF95-6158-41FE-8062-D4BF181A2E1F}"/>
          </ac:spMkLst>
        </pc:spChg>
      </pc:sldChg>
      <pc:sldChg chg="ord">
        <pc:chgData name="Kathleen Riach" userId="S::kathleen.riach@glasgow.ac.uk::5dcfab8c-fa3d-4443-afae-9fe8b72a7299" providerId="AD" clId="Web-{D0AC0546-63E3-4DEB-A76B-FEF1EAD595E8}" dt="2021-10-17T17:53:49.290" v="2"/>
        <pc:sldMkLst>
          <pc:docMk/>
          <pc:sldMk cId="2544169392" sldId="279"/>
        </pc:sldMkLst>
      </pc:sldChg>
      <pc:sldChg chg="modSp">
        <pc:chgData name="Kathleen Riach" userId="S::kathleen.riach@glasgow.ac.uk::5dcfab8c-fa3d-4443-afae-9fe8b72a7299" providerId="AD" clId="Web-{D0AC0546-63E3-4DEB-A76B-FEF1EAD595E8}" dt="2021-10-17T18:06:37.447" v="420" actId="20577"/>
        <pc:sldMkLst>
          <pc:docMk/>
          <pc:sldMk cId="3166530417" sldId="283"/>
        </pc:sldMkLst>
        <pc:spChg chg="mod">
          <ac:chgData name="Kathleen Riach" userId="S::kathleen.riach@glasgow.ac.uk::5dcfab8c-fa3d-4443-afae-9fe8b72a7299" providerId="AD" clId="Web-{D0AC0546-63E3-4DEB-A76B-FEF1EAD595E8}" dt="2021-10-17T18:06:37.447" v="420" actId="20577"/>
          <ac:spMkLst>
            <pc:docMk/>
            <pc:sldMk cId="3166530417" sldId="283"/>
            <ac:spMk id="3" creationId="{5C8D7C8D-C96B-4243-B847-9EF29A350EB8}"/>
          </ac:spMkLst>
        </pc:spChg>
      </pc:sldChg>
      <pc:sldChg chg="modSp ord">
        <pc:chgData name="Kathleen Riach" userId="S::kathleen.riach@glasgow.ac.uk::5dcfab8c-fa3d-4443-afae-9fe8b72a7299" providerId="AD" clId="Web-{D0AC0546-63E3-4DEB-A76B-FEF1EAD595E8}" dt="2021-10-17T19:16:37.598" v="1972" actId="20577"/>
        <pc:sldMkLst>
          <pc:docMk/>
          <pc:sldMk cId="2887354051" sldId="284"/>
        </pc:sldMkLst>
        <pc:spChg chg="mod">
          <ac:chgData name="Kathleen Riach" userId="S::kathleen.riach@glasgow.ac.uk::5dcfab8c-fa3d-4443-afae-9fe8b72a7299" providerId="AD" clId="Web-{D0AC0546-63E3-4DEB-A76B-FEF1EAD595E8}" dt="2021-10-17T18:58:23.949" v="1424" actId="20577"/>
          <ac:spMkLst>
            <pc:docMk/>
            <pc:sldMk cId="2887354051" sldId="284"/>
            <ac:spMk id="2" creationId="{F13AFCC0-5E43-4920-AC00-9E0A81677606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9:16:37.598" v="1972" actId="20577"/>
          <ac:spMkLst>
            <pc:docMk/>
            <pc:sldMk cId="2887354051" sldId="284"/>
            <ac:spMk id="7" creationId="{3998E0BE-7034-4EFA-B7E4-441A6BA2B617}"/>
          </ac:spMkLst>
        </pc:spChg>
      </pc:sldChg>
      <pc:sldChg chg="modSp ord">
        <pc:chgData name="Kathleen Riach" userId="S::kathleen.riach@glasgow.ac.uk::5dcfab8c-fa3d-4443-afae-9fe8b72a7299" providerId="AD" clId="Web-{D0AC0546-63E3-4DEB-A76B-FEF1EAD595E8}" dt="2021-10-17T18:38:48.619" v="1217" actId="20577"/>
        <pc:sldMkLst>
          <pc:docMk/>
          <pc:sldMk cId="1430335049" sldId="291"/>
        </pc:sldMkLst>
        <pc:spChg chg="mod">
          <ac:chgData name="Kathleen Riach" userId="S::kathleen.riach@glasgow.ac.uk::5dcfab8c-fa3d-4443-afae-9fe8b72a7299" providerId="AD" clId="Web-{D0AC0546-63E3-4DEB-A76B-FEF1EAD595E8}" dt="2021-10-17T18:19:01.280" v="828" actId="20577"/>
          <ac:spMkLst>
            <pc:docMk/>
            <pc:sldMk cId="1430335049" sldId="291"/>
            <ac:spMk id="2" creationId="{EB897FA3-A41D-4217-933B-5CA95565B814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8:38:48.619" v="1217" actId="20577"/>
          <ac:spMkLst>
            <pc:docMk/>
            <pc:sldMk cId="1430335049" sldId="291"/>
            <ac:spMk id="3" creationId="{026CCF30-C173-4958-9E34-B5E5AD2D326A}"/>
          </ac:spMkLst>
        </pc:spChg>
      </pc:sldChg>
      <pc:sldChg chg="modSp">
        <pc:chgData name="Kathleen Riach" userId="S::kathleen.riach@glasgow.ac.uk::5dcfab8c-fa3d-4443-afae-9fe8b72a7299" providerId="AD" clId="Web-{D0AC0546-63E3-4DEB-A76B-FEF1EAD595E8}" dt="2021-10-17T18:15:10.822" v="743" actId="1076"/>
        <pc:sldMkLst>
          <pc:docMk/>
          <pc:sldMk cId="3409236699" sldId="292"/>
        </pc:sldMkLst>
        <pc:spChg chg="mod">
          <ac:chgData name="Kathleen Riach" userId="S::kathleen.riach@glasgow.ac.uk::5dcfab8c-fa3d-4443-afae-9fe8b72a7299" providerId="AD" clId="Web-{D0AC0546-63E3-4DEB-A76B-FEF1EAD595E8}" dt="2021-10-17T18:15:10.822" v="743" actId="1076"/>
          <ac:spMkLst>
            <pc:docMk/>
            <pc:sldMk cId="3409236699" sldId="292"/>
            <ac:spMk id="7" creationId="{858BDE86-8C4F-4CEC-A68F-8E5B4C9FABB4}"/>
          </ac:spMkLst>
        </pc:spChg>
      </pc:sldChg>
      <pc:sldChg chg="modSp add">
        <pc:chgData name="Kathleen Riach" userId="S::kathleen.riach@glasgow.ac.uk::5dcfab8c-fa3d-4443-afae-9fe8b72a7299" providerId="AD" clId="Web-{D0AC0546-63E3-4DEB-A76B-FEF1EAD595E8}" dt="2021-10-17T18:01:36.425" v="322" actId="20577"/>
        <pc:sldMkLst>
          <pc:docMk/>
          <pc:sldMk cId="4271925462" sldId="294"/>
        </pc:sldMkLst>
        <pc:spChg chg="mod">
          <ac:chgData name="Kathleen Riach" userId="S::kathleen.riach@glasgow.ac.uk::5dcfab8c-fa3d-4443-afae-9fe8b72a7299" providerId="AD" clId="Web-{D0AC0546-63E3-4DEB-A76B-FEF1EAD595E8}" dt="2021-10-17T17:55:14.120" v="113" actId="20577"/>
          <ac:spMkLst>
            <pc:docMk/>
            <pc:sldMk cId="4271925462" sldId="294"/>
            <ac:spMk id="2" creationId="{DBEAF192-3129-4B65-A571-35CC6B276A58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8:01:36.425" v="322" actId="20577"/>
          <ac:spMkLst>
            <pc:docMk/>
            <pc:sldMk cId="4271925462" sldId="294"/>
            <ac:spMk id="3" creationId="{E6A5102B-CCA3-4C5D-AB21-D96B11DB5475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7:56:40.731" v="150" actId="20577"/>
          <ac:spMkLst>
            <pc:docMk/>
            <pc:sldMk cId="4271925462" sldId="294"/>
            <ac:spMk id="37" creationId="{5D16ADD0-A94C-4E00-B664-09690FA066B9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7:56:21.480" v="130" actId="20577"/>
          <ac:spMkLst>
            <pc:docMk/>
            <pc:sldMk cId="4271925462" sldId="294"/>
            <ac:spMk id="39" creationId="{8FBBF711-DD12-46C9-9F41-BC731A59F28C}"/>
          </ac:spMkLst>
        </pc:spChg>
      </pc:sldChg>
      <pc:sldChg chg="addSp delSp modSp add">
        <pc:chgData name="Kathleen Riach" userId="S::kathleen.riach@glasgow.ac.uk::5dcfab8c-fa3d-4443-afae-9fe8b72a7299" providerId="AD" clId="Web-{D0AC0546-63E3-4DEB-A76B-FEF1EAD595E8}" dt="2021-10-17T18:12:12.486" v="713" actId="20577"/>
        <pc:sldMkLst>
          <pc:docMk/>
          <pc:sldMk cId="4070613766" sldId="295"/>
        </pc:sldMkLst>
        <pc:spChg chg="mod">
          <ac:chgData name="Kathleen Riach" userId="S::kathleen.riach@glasgow.ac.uk::5dcfab8c-fa3d-4443-afae-9fe8b72a7299" providerId="AD" clId="Web-{D0AC0546-63E3-4DEB-A76B-FEF1EAD595E8}" dt="2021-10-17T18:09:16.841" v="505" actId="20577"/>
          <ac:spMkLst>
            <pc:docMk/>
            <pc:sldMk cId="4070613766" sldId="295"/>
            <ac:spMk id="2" creationId="{D587E08B-7A40-4E0F-966B-ECE185165D1E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8:12:12.486" v="713" actId="20577"/>
          <ac:spMkLst>
            <pc:docMk/>
            <pc:sldMk cId="4070613766" sldId="295"/>
            <ac:spMk id="3" creationId="{44DBEB27-196C-443E-B709-AC0EEF95DFBA}"/>
          </ac:spMkLst>
        </pc:spChg>
        <pc:spChg chg="add del mod">
          <ac:chgData name="Kathleen Riach" userId="S::kathleen.riach@glasgow.ac.uk::5dcfab8c-fa3d-4443-afae-9fe8b72a7299" providerId="AD" clId="Web-{D0AC0546-63E3-4DEB-A76B-FEF1EAD595E8}" dt="2021-10-17T17:58:46.046" v="214"/>
          <ac:spMkLst>
            <pc:docMk/>
            <pc:sldMk cId="4070613766" sldId="295"/>
            <ac:spMk id="5" creationId="{53DCDED3-9228-4924-A4EF-ED85B78B8F40}"/>
          </ac:spMkLst>
        </pc:spChg>
        <pc:spChg chg="add del mod">
          <ac:chgData name="Kathleen Riach" userId="S::kathleen.riach@glasgow.ac.uk::5dcfab8c-fa3d-4443-afae-9fe8b72a7299" providerId="AD" clId="Web-{D0AC0546-63E3-4DEB-A76B-FEF1EAD595E8}" dt="2021-10-17T18:00:10.376" v="277"/>
          <ac:spMkLst>
            <pc:docMk/>
            <pc:sldMk cId="4070613766" sldId="295"/>
            <ac:spMk id="10" creationId="{8B6E71EB-EC5E-4E59-A15B-1A1B4A792F15}"/>
          </ac:spMkLst>
        </pc:spChg>
        <pc:spChg chg="add del">
          <ac:chgData name="Kathleen Riach" userId="S::kathleen.riach@glasgow.ac.uk::5dcfab8c-fa3d-4443-afae-9fe8b72a7299" providerId="AD" clId="Web-{D0AC0546-63E3-4DEB-A76B-FEF1EAD595E8}" dt="2021-10-17T17:58:48.999" v="216"/>
          <ac:spMkLst>
            <pc:docMk/>
            <pc:sldMk cId="4070613766" sldId="295"/>
            <ac:spMk id="14" creationId="{8A6506E7-A8BD-4991-8F40-CF67A281BD7F}"/>
          </ac:spMkLst>
        </pc:spChg>
        <pc:picChg chg="del">
          <ac:chgData name="Kathleen Riach" userId="S::kathleen.riach@glasgow.ac.uk::5dcfab8c-fa3d-4443-afae-9fe8b72a7299" providerId="AD" clId="Web-{D0AC0546-63E3-4DEB-A76B-FEF1EAD595E8}" dt="2021-10-17T18:10:43.640" v="654"/>
          <ac:picMkLst>
            <pc:docMk/>
            <pc:sldMk cId="4070613766" sldId="295"/>
            <ac:picMk id="7" creationId="{778C9548-8794-4F34-810B-EA9E21BE5CEF}"/>
          </ac:picMkLst>
        </pc:picChg>
        <pc:picChg chg="del">
          <ac:chgData name="Kathleen Riach" userId="S::kathleen.riach@glasgow.ac.uk::5dcfab8c-fa3d-4443-afae-9fe8b72a7299" providerId="AD" clId="Web-{D0AC0546-63E3-4DEB-A76B-FEF1EAD595E8}" dt="2021-10-17T18:00:13.204" v="279"/>
          <ac:picMkLst>
            <pc:docMk/>
            <pc:sldMk cId="4070613766" sldId="295"/>
            <ac:picMk id="8" creationId="{9ECD6D66-3BA3-453A-AA67-C7C78AE49C43}"/>
          </ac:picMkLst>
        </pc:picChg>
        <pc:picChg chg="del">
          <ac:chgData name="Kathleen Riach" userId="S::kathleen.riach@glasgow.ac.uk::5dcfab8c-fa3d-4443-afae-9fe8b72a7299" providerId="AD" clId="Web-{D0AC0546-63E3-4DEB-A76B-FEF1EAD595E8}" dt="2021-10-17T18:00:13.736" v="280"/>
          <ac:picMkLst>
            <pc:docMk/>
            <pc:sldMk cId="4070613766" sldId="295"/>
            <ac:picMk id="9" creationId="{DD5B2A07-C10A-44F5-BCD8-303A0CBC527D}"/>
          </ac:picMkLst>
        </pc:picChg>
        <pc:picChg chg="del">
          <ac:chgData name="Kathleen Riach" userId="S::kathleen.riach@glasgow.ac.uk::5dcfab8c-fa3d-4443-afae-9fe8b72a7299" providerId="AD" clId="Web-{D0AC0546-63E3-4DEB-A76B-FEF1EAD595E8}" dt="2021-10-17T18:10:42.905" v="653"/>
          <ac:picMkLst>
            <pc:docMk/>
            <pc:sldMk cId="4070613766" sldId="295"/>
            <ac:picMk id="12" creationId="{68DF8B7A-E57A-4623-B652-D86B122EC5FA}"/>
          </ac:picMkLst>
        </pc:picChg>
        <pc:picChg chg="del">
          <ac:chgData name="Kathleen Riach" userId="S::kathleen.riach@glasgow.ac.uk::5dcfab8c-fa3d-4443-afae-9fe8b72a7299" providerId="AD" clId="Web-{D0AC0546-63E3-4DEB-A76B-FEF1EAD595E8}" dt="2021-10-17T18:00:12.314" v="278"/>
          <ac:picMkLst>
            <pc:docMk/>
            <pc:sldMk cId="4070613766" sldId="295"/>
            <ac:picMk id="13" creationId="{6EABFFA9-0351-490B-914A-FC12824DF2EA}"/>
          </ac:picMkLst>
        </pc:picChg>
        <pc:picChg chg="del">
          <ac:chgData name="Kathleen Riach" userId="S::kathleen.riach@glasgow.ac.uk::5dcfab8c-fa3d-4443-afae-9fe8b72a7299" providerId="AD" clId="Web-{D0AC0546-63E3-4DEB-A76B-FEF1EAD595E8}" dt="2021-10-17T18:06:59.213" v="441"/>
          <ac:picMkLst>
            <pc:docMk/>
            <pc:sldMk cId="4070613766" sldId="295"/>
            <ac:picMk id="16" creationId="{9B7D2AE2-F0C6-4307-9B77-4D3823C574CB}"/>
          </ac:picMkLst>
        </pc:picChg>
        <pc:picChg chg="del">
          <ac:chgData name="Kathleen Riach" userId="S::kathleen.riach@glasgow.ac.uk::5dcfab8c-fa3d-4443-afae-9fe8b72a7299" providerId="AD" clId="Web-{D0AC0546-63E3-4DEB-A76B-FEF1EAD595E8}" dt="2021-10-17T18:10:44.234" v="655"/>
          <ac:picMkLst>
            <pc:docMk/>
            <pc:sldMk cId="4070613766" sldId="295"/>
            <ac:picMk id="17" creationId="{30BAC3FF-8440-4BC6-9299-C81081B5FA21}"/>
          </ac:picMkLst>
        </pc:picChg>
        <pc:picChg chg="del">
          <ac:chgData name="Kathleen Riach" userId="S::kathleen.riach@glasgow.ac.uk::5dcfab8c-fa3d-4443-afae-9fe8b72a7299" providerId="AD" clId="Web-{D0AC0546-63E3-4DEB-A76B-FEF1EAD595E8}" dt="2021-10-17T18:10:44.734" v="656"/>
          <ac:picMkLst>
            <pc:docMk/>
            <pc:sldMk cId="4070613766" sldId="295"/>
            <ac:picMk id="19" creationId="{DE6D521B-A3EC-47FE-87BF-47FDCD7E894A}"/>
          </ac:picMkLst>
        </pc:picChg>
      </pc:sldChg>
      <pc:sldChg chg="modSp add del ord replId">
        <pc:chgData name="Kathleen Riach" userId="S::kathleen.riach@glasgow.ac.uk::5dcfab8c-fa3d-4443-afae-9fe8b72a7299" providerId="AD" clId="Web-{D0AC0546-63E3-4DEB-A76B-FEF1EAD595E8}" dt="2021-10-17T18:12:13.454" v="714"/>
        <pc:sldMkLst>
          <pc:docMk/>
          <pc:sldMk cId="1269393738" sldId="296"/>
        </pc:sldMkLst>
        <pc:spChg chg="mod">
          <ac:chgData name="Kathleen Riach" userId="S::kathleen.riach@glasgow.ac.uk::5dcfab8c-fa3d-4443-afae-9fe8b72a7299" providerId="AD" clId="Web-{D0AC0546-63E3-4DEB-A76B-FEF1EAD595E8}" dt="2021-10-17T18:00:56.611" v="299" actId="20577"/>
          <ac:spMkLst>
            <pc:docMk/>
            <pc:sldMk cId="1269393738" sldId="296"/>
            <ac:spMk id="2" creationId="{7B1597B7-CD9A-4399-AB5C-7F3CAF663AA9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8:00:04.626" v="276" actId="20577"/>
          <ac:spMkLst>
            <pc:docMk/>
            <pc:sldMk cId="1269393738" sldId="296"/>
            <ac:spMk id="3" creationId="{1C27BEB0-1BDF-402B-8CC7-F1015D2BB0B8}"/>
          </ac:spMkLst>
        </pc:spChg>
      </pc:sldChg>
      <pc:sldChg chg="addSp modSp add ord replId">
        <pc:chgData name="Kathleen Riach" userId="S::kathleen.riach@glasgow.ac.uk::5dcfab8c-fa3d-4443-afae-9fe8b72a7299" providerId="AD" clId="Web-{D0AC0546-63E3-4DEB-A76B-FEF1EAD595E8}" dt="2021-10-17T19:16:25.145" v="1969" actId="20577"/>
        <pc:sldMkLst>
          <pc:docMk/>
          <pc:sldMk cId="1382629447" sldId="296"/>
        </pc:sldMkLst>
        <pc:spChg chg="add mod">
          <ac:chgData name="Kathleen Riach" userId="S::kathleen.riach@glasgow.ac.uk::5dcfab8c-fa3d-4443-afae-9fe8b72a7299" providerId="AD" clId="Web-{D0AC0546-63E3-4DEB-A76B-FEF1EAD595E8}" dt="2021-10-17T19:07:16.445" v="1688" actId="14100"/>
          <ac:spMkLst>
            <pc:docMk/>
            <pc:sldMk cId="1382629447" sldId="296"/>
            <ac:spMk id="3" creationId="{21CA767D-C521-4BAA-BC8A-9294B6B93C89}"/>
          </ac:spMkLst>
        </pc:spChg>
        <pc:spChg chg="mod">
          <ac:chgData name="Kathleen Riach" userId="S::kathleen.riach@glasgow.ac.uk::5dcfab8c-fa3d-4443-afae-9fe8b72a7299" providerId="AD" clId="Web-{D0AC0546-63E3-4DEB-A76B-FEF1EAD595E8}" dt="2021-10-17T19:10:58.559" v="1812" actId="20577"/>
          <ac:spMkLst>
            <pc:docMk/>
            <pc:sldMk cId="1382629447" sldId="296"/>
            <ac:spMk id="7" creationId="{3998E0BE-7034-4EFA-B7E4-441A6BA2B617}"/>
          </ac:spMkLst>
        </pc:spChg>
        <pc:spChg chg="add mod">
          <ac:chgData name="Kathleen Riach" userId="S::kathleen.riach@glasgow.ac.uk::5dcfab8c-fa3d-4443-afae-9fe8b72a7299" providerId="AD" clId="Web-{D0AC0546-63E3-4DEB-A76B-FEF1EAD595E8}" dt="2021-10-17T19:16:25.145" v="1969" actId="20577"/>
          <ac:spMkLst>
            <pc:docMk/>
            <pc:sldMk cId="1382629447" sldId="296"/>
            <ac:spMk id="8" creationId="{45955D21-B013-446A-BCBE-BD644F7859CA}"/>
          </ac:spMkLst>
        </pc:spChg>
      </pc:sldChg>
      <pc:sldChg chg="add del replId">
        <pc:chgData name="Kathleen Riach" userId="S::kathleen.riach@glasgow.ac.uk::5dcfab8c-fa3d-4443-afae-9fe8b72a7299" providerId="AD" clId="Web-{D0AC0546-63E3-4DEB-A76B-FEF1EAD595E8}" dt="2021-10-17T19:06:21.022" v="1643"/>
        <pc:sldMkLst>
          <pc:docMk/>
          <pc:sldMk cId="2262765865" sldId="297"/>
        </pc:sldMkLst>
      </pc:sldChg>
    </pc:docChg>
  </pc:docChgLst>
  <pc:docChgLst>
    <pc:chgData name="Louise Agius (student)" userId="S::2247889a@student.gla.ac.uk::b014b458-73bc-47c2-8e7b-1779cc597f02" providerId="AD" clId="Web-{93D1243B-7A39-458C-9218-26BBEAE7E6C9}"/>
    <pc:docChg chg="modSld">
      <pc:chgData name="Louise Agius (student)" userId="S::2247889a@student.gla.ac.uk::b014b458-73bc-47c2-8e7b-1779cc597f02" providerId="AD" clId="Web-{93D1243B-7A39-458C-9218-26BBEAE7E6C9}" dt="2021-10-18T09:06:43.052" v="0"/>
      <pc:docMkLst>
        <pc:docMk/>
      </pc:docMkLst>
      <pc:sldChg chg="addSp">
        <pc:chgData name="Louise Agius (student)" userId="S::2247889a@student.gla.ac.uk::b014b458-73bc-47c2-8e7b-1779cc597f02" providerId="AD" clId="Web-{93D1243B-7A39-458C-9218-26BBEAE7E6C9}" dt="2021-10-18T09:06:43.052" v="0"/>
        <pc:sldMkLst>
          <pc:docMk/>
          <pc:sldMk cId="3620205279" sldId="306"/>
        </pc:sldMkLst>
        <pc:spChg chg="add">
          <ac:chgData name="Louise Agius (student)" userId="S::2247889a@student.gla.ac.uk::b014b458-73bc-47c2-8e7b-1779cc597f02" providerId="AD" clId="Web-{93D1243B-7A39-458C-9218-26BBEAE7E6C9}" dt="2021-10-18T09:06:43.052" v="0"/>
          <ac:spMkLst>
            <pc:docMk/>
            <pc:sldMk cId="3620205279" sldId="306"/>
            <ac:spMk id="3" creationId="{950530ED-E664-432A-A3D9-C83D68D120B0}"/>
          </ac:spMkLst>
        </pc:spChg>
      </pc:sldChg>
    </pc:docChg>
  </pc:docChgLst>
  <pc:docChgLst>
    <pc:chgData name="Louise Agius (student)" userId="S::2247889a@student.gla.ac.uk::b014b458-73bc-47c2-8e7b-1779cc597f02" providerId="AD" clId="Web-{501CE0DD-3EA8-4B85-A41A-3F38CA34C8CF}"/>
    <pc:docChg chg="modSld">
      <pc:chgData name="Louise Agius (student)" userId="S::2247889a@student.gla.ac.uk::b014b458-73bc-47c2-8e7b-1779cc597f02" providerId="AD" clId="Web-{501CE0DD-3EA8-4B85-A41A-3F38CA34C8CF}" dt="2021-10-18T00:23:47.896" v="32" actId="14100"/>
      <pc:docMkLst>
        <pc:docMk/>
      </pc:docMkLst>
      <pc:sldChg chg="modSp">
        <pc:chgData name="Louise Agius (student)" userId="S::2247889a@student.gla.ac.uk::b014b458-73bc-47c2-8e7b-1779cc597f02" providerId="AD" clId="Web-{501CE0DD-3EA8-4B85-A41A-3F38CA34C8CF}" dt="2021-10-18T00:20:31.376" v="14" actId="20577"/>
        <pc:sldMkLst>
          <pc:docMk/>
          <pc:sldMk cId="2714355121" sldId="267"/>
        </pc:sldMkLst>
        <pc:spChg chg="mod">
          <ac:chgData name="Louise Agius (student)" userId="S::2247889a@student.gla.ac.uk::b014b458-73bc-47c2-8e7b-1779cc597f02" providerId="AD" clId="Web-{501CE0DD-3EA8-4B85-A41A-3F38CA34C8CF}" dt="2021-10-18T00:20:31.376" v="14" actId="20577"/>
          <ac:spMkLst>
            <pc:docMk/>
            <pc:sldMk cId="2714355121" sldId="267"/>
            <ac:spMk id="3" creationId="{1C27BEB0-1BDF-402B-8CC7-F1015D2BB0B8}"/>
          </ac:spMkLst>
        </pc:spChg>
      </pc:sldChg>
      <pc:sldChg chg="modSp">
        <pc:chgData name="Louise Agius (student)" userId="S::2247889a@student.gla.ac.uk::b014b458-73bc-47c2-8e7b-1779cc597f02" providerId="AD" clId="Web-{501CE0DD-3EA8-4B85-A41A-3F38CA34C8CF}" dt="2021-10-18T00:17:57.702" v="3" actId="20577"/>
        <pc:sldMkLst>
          <pc:docMk/>
          <pc:sldMk cId="250505892" sldId="273"/>
        </pc:sldMkLst>
        <pc:spChg chg="mod">
          <ac:chgData name="Louise Agius (student)" userId="S::2247889a@student.gla.ac.uk::b014b458-73bc-47c2-8e7b-1779cc597f02" providerId="AD" clId="Web-{501CE0DD-3EA8-4B85-A41A-3F38CA34C8CF}" dt="2021-10-18T00:17:57.702" v="3" actId="20577"/>
          <ac:spMkLst>
            <pc:docMk/>
            <pc:sldMk cId="250505892" sldId="273"/>
            <ac:spMk id="3" creationId="{58AA5B19-2115-477D-967A-675F7F992068}"/>
          </ac:spMkLst>
        </pc:spChg>
      </pc:sldChg>
      <pc:sldChg chg="modSp">
        <pc:chgData name="Louise Agius (student)" userId="S::2247889a@student.gla.ac.uk::b014b458-73bc-47c2-8e7b-1779cc597f02" providerId="AD" clId="Web-{501CE0DD-3EA8-4B85-A41A-3F38CA34C8CF}" dt="2021-10-18T00:21:55.956" v="25" actId="1076"/>
        <pc:sldMkLst>
          <pc:docMk/>
          <pc:sldMk cId="3409236699" sldId="292"/>
        </pc:sldMkLst>
        <pc:spChg chg="mod">
          <ac:chgData name="Louise Agius (student)" userId="S::2247889a@student.gla.ac.uk::b014b458-73bc-47c2-8e7b-1779cc597f02" providerId="AD" clId="Web-{501CE0DD-3EA8-4B85-A41A-3F38CA34C8CF}" dt="2021-10-18T00:21:55.956" v="25" actId="1076"/>
          <ac:spMkLst>
            <pc:docMk/>
            <pc:sldMk cId="3409236699" sldId="292"/>
            <ac:spMk id="7" creationId="{858BDE86-8C4F-4CEC-A68F-8E5B4C9FABB4}"/>
          </ac:spMkLst>
        </pc:spChg>
      </pc:sldChg>
      <pc:sldChg chg="modSp">
        <pc:chgData name="Louise Agius (student)" userId="S::2247889a@student.gla.ac.uk::b014b458-73bc-47c2-8e7b-1779cc597f02" providerId="AD" clId="Web-{501CE0DD-3EA8-4B85-A41A-3F38CA34C8CF}" dt="2021-10-18T00:23:11.442" v="30" actId="20577"/>
        <pc:sldMkLst>
          <pc:docMk/>
          <pc:sldMk cId="3682392599" sldId="293"/>
        </pc:sldMkLst>
        <pc:spChg chg="mod">
          <ac:chgData name="Louise Agius (student)" userId="S::2247889a@student.gla.ac.uk::b014b458-73bc-47c2-8e7b-1779cc597f02" providerId="AD" clId="Web-{501CE0DD-3EA8-4B85-A41A-3F38CA34C8CF}" dt="2021-10-18T00:23:11.442" v="30" actId="20577"/>
          <ac:spMkLst>
            <pc:docMk/>
            <pc:sldMk cId="3682392599" sldId="293"/>
            <ac:spMk id="2" creationId="{536DD5AE-58B4-4A5D-88AC-769F2B986355}"/>
          </ac:spMkLst>
        </pc:spChg>
      </pc:sldChg>
      <pc:sldChg chg="modSp">
        <pc:chgData name="Louise Agius (student)" userId="S::2247889a@student.gla.ac.uk::b014b458-73bc-47c2-8e7b-1779cc597f02" providerId="AD" clId="Web-{501CE0DD-3EA8-4B85-A41A-3F38CA34C8CF}" dt="2021-10-18T00:21:33.909" v="23" actId="20577"/>
        <pc:sldMkLst>
          <pc:docMk/>
          <pc:sldMk cId="4271925462" sldId="294"/>
        </pc:sldMkLst>
        <pc:spChg chg="mod">
          <ac:chgData name="Louise Agius (student)" userId="S::2247889a@student.gla.ac.uk::b014b458-73bc-47c2-8e7b-1779cc597f02" providerId="AD" clId="Web-{501CE0DD-3EA8-4B85-A41A-3F38CA34C8CF}" dt="2021-10-18T00:21:33.909" v="23" actId="20577"/>
          <ac:spMkLst>
            <pc:docMk/>
            <pc:sldMk cId="4271925462" sldId="294"/>
            <ac:spMk id="3" creationId="{E6A5102B-CCA3-4C5D-AB21-D96B11DB5475}"/>
          </ac:spMkLst>
        </pc:spChg>
      </pc:sldChg>
      <pc:sldChg chg="modSp">
        <pc:chgData name="Louise Agius (student)" userId="S::2247889a@student.gla.ac.uk::b014b458-73bc-47c2-8e7b-1779cc597f02" providerId="AD" clId="Web-{501CE0DD-3EA8-4B85-A41A-3F38CA34C8CF}" dt="2021-10-18T00:21:11.518" v="21" actId="20577"/>
        <pc:sldMkLst>
          <pc:docMk/>
          <pc:sldMk cId="4070613766" sldId="295"/>
        </pc:sldMkLst>
        <pc:spChg chg="mod">
          <ac:chgData name="Louise Agius (student)" userId="S::2247889a@student.gla.ac.uk::b014b458-73bc-47c2-8e7b-1779cc597f02" providerId="AD" clId="Web-{501CE0DD-3EA8-4B85-A41A-3F38CA34C8CF}" dt="2021-10-18T00:21:11.518" v="21" actId="20577"/>
          <ac:spMkLst>
            <pc:docMk/>
            <pc:sldMk cId="4070613766" sldId="295"/>
            <ac:spMk id="3" creationId="{44DBEB27-196C-443E-B709-AC0EEF95DFBA}"/>
          </ac:spMkLst>
        </pc:spChg>
      </pc:sldChg>
      <pc:sldChg chg="modSp">
        <pc:chgData name="Louise Agius (student)" userId="S::2247889a@student.gla.ac.uk::b014b458-73bc-47c2-8e7b-1779cc597f02" providerId="AD" clId="Web-{501CE0DD-3EA8-4B85-A41A-3F38CA34C8CF}" dt="2021-10-18T00:23:47.896" v="32" actId="14100"/>
        <pc:sldMkLst>
          <pc:docMk/>
          <pc:sldMk cId="2159790316" sldId="302"/>
        </pc:sldMkLst>
        <pc:spChg chg="mod">
          <ac:chgData name="Louise Agius (student)" userId="S::2247889a@student.gla.ac.uk::b014b458-73bc-47c2-8e7b-1779cc597f02" providerId="AD" clId="Web-{501CE0DD-3EA8-4B85-A41A-3F38CA34C8CF}" dt="2021-10-18T00:23:47.896" v="32" actId="14100"/>
          <ac:spMkLst>
            <pc:docMk/>
            <pc:sldMk cId="2159790316" sldId="302"/>
            <ac:spMk id="2" creationId="{C3ECA86C-6402-492A-9A5F-730FE4F5D705}"/>
          </ac:spMkLst>
        </pc:spChg>
      </pc:sldChg>
    </pc:docChg>
  </pc:docChgLst>
  <pc:docChgLst>
    <pc:chgData name="Kathleen Riach" userId="S::kathleen.riach@glasgow.ac.uk::5dcfab8c-fa3d-4443-afae-9fe8b72a7299" providerId="AD" clId="Web-{07720B0B-E397-4E75-9A47-3E78C3EA933D}"/>
    <pc:docChg chg="addSld modSld sldOrd">
      <pc:chgData name="Kathleen Riach" userId="S::kathleen.riach@glasgow.ac.uk::5dcfab8c-fa3d-4443-afae-9fe8b72a7299" providerId="AD" clId="Web-{07720B0B-E397-4E75-9A47-3E78C3EA933D}" dt="2021-10-17T13:57:58.019" v="1132" actId="1076"/>
      <pc:docMkLst>
        <pc:docMk/>
      </pc:docMkLst>
      <pc:sldChg chg="modSp">
        <pc:chgData name="Kathleen Riach" userId="S::kathleen.riach@glasgow.ac.uk::5dcfab8c-fa3d-4443-afae-9fe8b72a7299" providerId="AD" clId="Web-{07720B0B-E397-4E75-9A47-3E78C3EA933D}" dt="2021-10-17T13:20:13.011" v="132" actId="20577"/>
        <pc:sldMkLst>
          <pc:docMk/>
          <pc:sldMk cId="1262312388" sldId="258"/>
        </pc:sldMkLst>
        <pc:spChg chg="mod">
          <ac:chgData name="Kathleen Riach" userId="S::kathleen.riach@glasgow.ac.uk::5dcfab8c-fa3d-4443-afae-9fe8b72a7299" providerId="AD" clId="Web-{07720B0B-E397-4E75-9A47-3E78C3EA933D}" dt="2021-10-17T13:20:13.011" v="132" actId="20577"/>
          <ac:spMkLst>
            <pc:docMk/>
            <pc:sldMk cId="1262312388" sldId="258"/>
            <ac:spMk id="3" creationId="{1D48F3E6-6CA4-41BD-9F43-6C795896229F}"/>
          </ac:spMkLst>
        </pc:spChg>
      </pc:sldChg>
      <pc:sldChg chg="modSp">
        <pc:chgData name="Kathleen Riach" userId="S::kathleen.riach@glasgow.ac.uk::5dcfab8c-fa3d-4443-afae-9fe8b72a7299" providerId="AD" clId="Web-{07720B0B-E397-4E75-9A47-3E78C3EA933D}" dt="2021-10-17T13:43:42.430" v="870" actId="20577"/>
        <pc:sldMkLst>
          <pc:docMk/>
          <pc:sldMk cId="2034132313" sldId="259"/>
        </pc:sldMkLst>
        <pc:spChg chg="mod">
          <ac:chgData name="Kathleen Riach" userId="S::kathleen.riach@glasgow.ac.uk::5dcfab8c-fa3d-4443-afae-9fe8b72a7299" providerId="AD" clId="Web-{07720B0B-E397-4E75-9A47-3E78C3EA933D}" dt="2021-10-17T13:20:36.527" v="142" actId="20577"/>
          <ac:spMkLst>
            <pc:docMk/>
            <pc:sldMk cId="2034132313" sldId="259"/>
            <ac:spMk id="4" creationId="{59B87C48-8C32-4B25-B87B-1FBAFB32AE93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43:42.430" v="870" actId="20577"/>
          <ac:spMkLst>
            <pc:docMk/>
            <pc:sldMk cId="2034132313" sldId="259"/>
            <ac:spMk id="5" creationId="{30D3F018-654C-44A0-9500-D953779E5FE9}"/>
          </ac:spMkLst>
        </pc:spChg>
      </pc:sldChg>
      <pc:sldChg chg="addSp delSp modSp ord">
        <pc:chgData name="Kathleen Riach" userId="S::kathleen.riach@glasgow.ac.uk::5dcfab8c-fa3d-4443-afae-9fe8b72a7299" providerId="AD" clId="Web-{07720B0B-E397-4E75-9A47-3E78C3EA933D}" dt="2021-10-17T13:44:09.728" v="884" actId="20577"/>
        <pc:sldMkLst>
          <pc:docMk/>
          <pc:sldMk cId="1446763834" sldId="260"/>
        </pc:sldMkLst>
        <pc:spChg chg="mod">
          <ac:chgData name="Kathleen Riach" userId="S::kathleen.riach@glasgow.ac.uk::5dcfab8c-fa3d-4443-afae-9fe8b72a7299" providerId="AD" clId="Web-{07720B0B-E397-4E75-9A47-3E78C3EA933D}" dt="2021-10-17T13:39:58.375" v="780" actId="20577"/>
          <ac:spMkLst>
            <pc:docMk/>
            <pc:sldMk cId="1446763834" sldId="260"/>
            <ac:spMk id="2" creationId="{7CD18E00-0DA9-4C4C-BB12-BA42D0950A23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44:09.728" v="884" actId="20577"/>
          <ac:spMkLst>
            <pc:docMk/>
            <pc:sldMk cId="1446763834" sldId="260"/>
            <ac:spMk id="3" creationId="{0A8F27FC-1835-42B7-81B7-3B43AD733EA0}"/>
          </ac:spMkLst>
        </pc:spChg>
        <pc:spChg chg="add del">
          <ac:chgData name="Kathleen Riach" userId="S::kathleen.riach@glasgow.ac.uk::5dcfab8c-fa3d-4443-afae-9fe8b72a7299" providerId="AD" clId="Web-{07720B0B-E397-4E75-9A47-3E78C3EA933D}" dt="2021-10-17T13:39:26.468" v="765"/>
          <ac:spMkLst>
            <pc:docMk/>
            <pc:sldMk cId="1446763834" sldId="260"/>
            <ac:spMk id="6" creationId="{783E739E-2E85-48F4-AAB6-7103B76D5D03}"/>
          </ac:spMkLst>
        </pc:spChg>
      </pc:sldChg>
      <pc:sldChg chg="modSp ord">
        <pc:chgData name="Kathleen Riach" userId="S::kathleen.riach@glasgow.ac.uk::5dcfab8c-fa3d-4443-afae-9fe8b72a7299" providerId="AD" clId="Web-{07720B0B-E397-4E75-9A47-3E78C3EA933D}" dt="2021-10-17T13:44:53.260" v="889"/>
        <pc:sldMkLst>
          <pc:docMk/>
          <pc:sldMk cId="1664248167" sldId="263"/>
        </pc:sldMkLst>
        <pc:spChg chg="mod">
          <ac:chgData name="Kathleen Riach" userId="S::kathleen.riach@glasgow.ac.uk::5dcfab8c-fa3d-4443-afae-9fe8b72a7299" providerId="AD" clId="Web-{07720B0B-E397-4E75-9A47-3E78C3EA933D}" dt="2021-10-17T13:41:18.299" v="829" actId="20577"/>
          <ac:spMkLst>
            <pc:docMk/>
            <pc:sldMk cId="1664248167" sldId="263"/>
            <ac:spMk id="2" creationId="{89E85034-461D-4008-878E-90293E890C5E}"/>
          </ac:spMkLst>
        </pc:spChg>
      </pc:sldChg>
      <pc:sldChg chg="addSp delSp modSp ord">
        <pc:chgData name="Kathleen Riach" userId="S::kathleen.riach@glasgow.ac.uk::5dcfab8c-fa3d-4443-afae-9fe8b72a7299" providerId="AD" clId="Web-{07720B0B-E397-4E75-9A47-3E78C3EA933D}" dt="2021-10-17T13:57:58.019" v="1132" actId="1076"/>
        <pc:sldMkLst>
          <pc:docMk/>
          <pc:sldMk cId="227197495" sldId="275"/>
        </pc:sldMkLst>
        <pc:spChg chg="mod">
          <ac:chgData name="Kathleen Riach" userId="S::kathleen.riach@glasgow.ac.uk::5dcfab8c-fa3d-4443-afae-9fe8b72a7299" providerId="AD" clId="Web-{07720B0B-E397-4E75-9A47-3E78C3EA933D}" dt="2021-10-17T13:34:05.817" v="583" actId="1076"/>
          <ac:spMkLst>
            <pc:docMk/>
            <pc:sldMk cId="227197495" sldId="275"/>
            <ac:spMk id="2" creationId="{4DFC52DA-2D36-4297-891C-7703D5CE493D}"/>
          </ac:spMkLst>
        </pc:spChg>
        <pc:spChg chg="del">
          <ac:chgData name="Kathleen Riach" userId="S::kathleen.riach@glasgow.ac.uk::5dcfab8c-fa3d-4443-afae-9fe8b72a7299" providerId="AD" clId="Web-{07720B0B-E397-4E75-9A47-3E78C3EA933D}" dt="2021-10-17T13:45:08.917" v="892"/>
          <ac:spMkLst>
            <pc:docMk/>
            <pc:sldMk cId="227197495" sldId="275"/>
            <ac:spMk id="5" creationId="{7162306C-8072-40C2-849B-6A9052866153}"/>
          </ac:spMkLst>
        </pc:spChg>
        <pc:spChg chg="add del mod">
          <ac:chgData name="Kathleen Riach" userId="S::kathleen.riach@glasgow.ac.uk::5dcfab8c-fa3d-4443-afae-9fe8b72a7299" providerId="AD" clId="Web-{07720B0B-E397-4E75-9A47-3E78C3EA933D}" dt="2021-10-17T13:51:23.850" v="1073"/>
          <ac:spMkLst>
            <pc:docMk/>
            <pc:sldMk cId="227197495" sldId="275"/>
            <ac:spMk id="7" creationId="{D856CF1C-F7D4-4A33-9287-8094525D37DC}"/>
          </ac:spMkLst>
        </pc:spChg>
        <pc:spChg chg="add del">
          <ac:chgData name="Kathleen Riach" userId="S::kathleen.riach@glasgow.ac.uk::5dcfab8c-fa3d-4443-afae-9fe8b72a7299" providerId="AD" clId="Web-{07720B0B-E397-4E75-9A47-3E78C3EA933D}" dt="2021-10-17T13:52:38.212" v="1087"/>
          <ac:spMkLst>
            <pc:docMk/>
            <pc:sldMk cId="227197495" sldId="275"/>
            <ac:spMk id="11" creationId="{7846F248-6031-483B-B1D1-4252A7A523B5}"/>
          </ac:spMkLst>
        </pc:spChg>
        <pc:spChg chg="add mod">
          <ac:chgData name="Kathleen Riach" userId="S::kathleen.riach@glasgow.ac.uk::5dcfab8c-fa3d-4443-afae-9fe8b72a7299" providerId="AD" clId="Web-{07720B0B-E397-4E75-9A47-3E78C3EA933D}" dt="2021-10-17T13:57:10.611" v="1101" actId="1076"/>
          <ac:spMkLst>
            <pc:docMk/>
            <pc:sldMk cId="227197495" sldId="275"/>
            <ac:spMk id="12" creationId="{84AC2010-5D9A-44E8-A0D9-32E97A772E05}"/>
          </ac:spMkLst>
        </pc:spChg>
        <pc:spChg chg="add mod">
          <ac:chgData name="Kathleen Riach" userId="S::kathleen.riach@glasgow.ac.uk::5dcfab8c-fa3d-4443-afae-9fe8b72a7299" providerId="AD" clId="Web-{07720B0B-E397-4E75-9A47-3E78C3EA933D}" dt="2021-10-17T13:57:30.534" v="1109" actId="14100"/>
          <ac:spMkLst>
            <pc:docMk/>
            <pc:sldMk cId="227197495" sldId="275"/>
            <ac:spMk id="13" creationId="{1032D1BA-48EE-4B03-AC58-64F753DBF85F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51:31.398" v="1074" actId="1076"/>
          <ac:spMkLst>
            <pc:docMk/>
            <pc:sldMk cId="227197495" sldId="275"/>
            <ac:spMk id="20" creationId="{05B3278C-AD5D-425E-BA92-EC36EC3E1D79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51:43.148" v="1075" actId="1076"/>
          <ac:spMkLst>
            <pc:docMk/>
            <pc:sldMk cId="227197495" sldId="275"/>
            <ac:spMk id="28" creationId="{CF35F9B0-9A67-48DA-99F0-E45465BB02C1}"/>
          </ac:spMkLst>
        </pc:spChg>
        <pc:spChg chg="add mod">
          <ac:chgData name="Kathleen Riach" userId="S::kathleen.riach@glasgow.ac.uk::5dcfab8c-fa3d-4443-afae-9fe8b72a7299" providerId="AD" clId="Web-{07720B0B-E397-4E75-9A47-3E78C3EA933D}" dt="2021-10-17T13:57:53.097" v="1130" actId="20577"/>
          <ac:spMkLst>
            <pc:docMk/>
            <pc:sldMk cId="227197495" sldId="275"/>
            <ac:spMk id="34" creationId="{B7B3AD90-14B8-42B4-AD26-F9DD2FDDB15C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57:41.440" v="1112" actId="1076"/>
          <ac:spMkLst>
            <pc:docMk/>
            <pc:sldMk cId="227197495" sldId="275"/>
            <ac:spMk id="42" creationId="{093B13EA-AEEC-438A-89A1-D050A806DEAA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57:54.831" v="1131" actId="1076"/>
          <ac:spMkLst>
            <pc:docMk/>
            <pc:sldMk cId="227197495" sldId="275"/>
            <ac:spMk id="60" creationId="{158FF232-52B8-494C-8743-B3F954D8525A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57:58.019" v="1132" actId="1076"/>
          <ac:spMkLst>
            <pc:docMk/>
            <pc:sldMk cId="227197495" sldId="275"/>
            <ac:spMk id="61" creationId="{33329C53-2287-4837-8173-C940CF74E592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57:38.127" v="1111" actId="1076"/>
          <ac:spMkLst>
            <pc:docMk/>
            <pc:sldMk cId="227197495" sldId="275"/>
            <ac:spMk id="62" creationId="{AB8D78B3-D8DB-4DE3-A1C4-17C109C902CD}"/>
          </ac:spMkLst>
        </pc:spChg>
        <pc:picChg chg="del">
          <ac:chgData name="Kathleen Riach" userId="S::kathleen.riach@glasgow.ac.uk::5dcfab8c-fa3d-4443-afae-9fe8b72a7299" providerId="AD" clId="Web-{07720B0B-E397-4E75-9A47-3E78C3EA933D}" dt="2021-10-17T13:45:06.542" v="891"/>
          <ac:picMkLst>
            <pc:docMk/>
            <pc:sldMk cId="227197495" sldId="275"/>
            <ac:picMk id="9" creationId="{C84C20AC-1D7D-408D-B372-788E9081EFD7}"/>
          </ac:picMkLst>
        </pc:picChg>
        <pc:cxnChg chg="mod">
          <ac:chgData name="Kathleen Riach" userId="S::kathleen.riach@glasgow.ac.uk::5dcfab8c-fa3d-4443-afae-9fe8b72a7299" providerId="AD" clId="Web-{07720B0B-E397-4E75-9A47-3E78C3EA933D}" dt="2021-10-17T13:51:59.539" v="1078" actId="14100"/>
          <ac:cxnSpMkLst>
            <pc:docMk/>
            <pc:sldMk cId="227197495" sldId="275"/>
            <ac:cxnSpMk id="6" creationId="{AC8F222D-B93C-47C2-9DA3-21C921BAFE69}"/>
          </ac:cxnSpMkLst>
        </pc:cxnChg>
        <pc:cxnChg chg="mod">
          <ac:chgData name="Kathleen Riach" userId="S::kathleen.riach@glasgow.ac.uk::5dcfab8c-fa3d-4443-afae-9fe8b72a7299" providerId="AD" clId="Web-{07720B0B-E397-4E75-9A47-3E78C3EA933D}" dt="2021-10-17T13:52:03.430" v="1079" actId="14100"/>
          <ac:cxnSpMkLst>
            <pc:docMk/>
            <pc:sldMk cId="227197495" sldId="275"/>
            <ac:cxnSpMk id="22" creationId="{DB8E68D4-2426-41D1-B399-37BF22EC5E19}"/>
          </ac:cxnSpMkLst>
        </pc:cxnChg>
        <pc:cxnChg chg="mod">
          <ac:chgData name="Kathleen Riach" userId="S::kathleen.riach@glasgow.ac.uk::5dcfab8c-fa3d-4443-afae-9fe8b72a7299" providerId="AD" clId="Web-{07720B0B-E397-4E75-9A47-3E78C3EA933D}" dt="2021-10-17T13:52:30.665" v="1085" actId="14100"/>
          <ac:cxnSpMkLst>
            <pc:docMk/>
            <pc:sldMk cId="227197495" sldId="275"/>
            <ac:cxnSpMk id="24" creationId="{578456DD-DCD3-4CDD-A306-12AF55A7D635}"/>
          </ac:cxnSpMkLst>
        </pc:cxnChg>
        <pc:cxnChg chg="mod">
          <ac:chgData name="Kathleen Riach" userId="S::kathleen.riach@glasgow.ac.uk::5dcfab8c-fa3d-4443-afae-9fe8b72a7299" providerId="AD" clId="Web-{07720B0B-E397-4E75-9A47-3E78C3EA933D}" dt="2021-10-17T13:52:45.119" v="1089" actId="14100"/>
          <ac:cxnSpMkLst>
            <pc:docMk/>
            <pc:sldMk cId="227197495" sldId="275"/>
            <ac:cxnSpMk id="26" creationId="{05C62C25-79B0-47DF-B72F-62668DBBDD24}"/>
          </ac:cxnSpMkLst>
        </pc:cxnChg>
      </pc:sldChg>
      <pc:sldChg chg="addSp modSp ord">
        <pc:chgData name="Kathleen Riach" userId="S::kathleen.riach@glasgow.ac.uk::5dcfab8c-fa3d-4443-afae-9fe8b72a7299" providerId="AD" clId="Web-{07720B0B-E397-4E75-9A47-3E78C3EA933D}" dt="2021-10-17T13:32:32.486" v="528" actId="1076"/>
        <pc:sldMkLst>
          <pc:docMk/>
          <pc:sldMk cId="2500404216" sldId="278"/>
        </pc:sldMkLst>
        <pc:spChg chg="add mod">
          <ac:chgData name="Kathleen Riach" userId="S::kathleen.riach@glasgow.ac.uk::5dcfab8c-fa3d-4443-afae-9fe8b72a7299" providerId="AD" clId="Web-{07720B0B-E397-4E75-9A47-3E78C3EA933D}" dt="2021-10-17T13:32:19.017" v="519" actId="20577"/>
          <ac:spMkLst>
            <pc:docMk/>
            <pc:sldMk cId="2500404216" sldId="278"/>
            <ac:spMk id="5" creationId="{445AF794-E1A5-40C8-8D24-8E7F1042D0C0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32:32.486" v="528" actId="1076"/>
          <ac:spMkLst>
            <pc:docMk/>
            <pc:sldMk cId="2500404216" sldId="278"/>
            <ac:spMk id="6" creationId="{5FCEC872-991D-46FC-BDD7-A30665F35FC9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32:16.798" v="518" actId="1076"/>
          <ac:spMkLst>
            <pc:docMk/>
            <pc:sldMk cId="2500404216" sldId="278"/>
            <ac:spMk id="7" creationId="{0D4244A6-F089-4447-B6C7-7D8B32877E5A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30:53.374" v="488" actId="1076"/>
          <ac:spMkLst>
            <pc:docMk/>
            <pc:sldMk cId="2500404216" sldId="278"/>
            <ac:spMk id="13" creationId="{3857DF4B-A4CF-4EDE-AE52-A5594D71FD47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31:28.813" v="496" actId="1076"/>
          <ac:spMkLst>
            <pc:docMk/>
            <pc:sldMk cId="2500404216" sldId="278"/>
            <ac:spMk id="14" creationId="{794B5CF4-82B4-42D3-89F6-2DBFEC540AC6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30:56.421" v="489" actId="1076"/>
          <ac:spMkLst>
            <pc:docMk/>
            <pc:sldMk cId="2500404216" sldId="278"/>
            <ac:spMk id="16" creationId="{53E03869-649F-4F67-87D8-8FCE41C20FA4}"/>
          </ac:spMkLst>
        </pc:spChg>
        <pc:grpChg chg="add mod">
          <ac:chgData name="Kathleen Riach" userId="S::kathleen.riach@glasgow.ac.uk::5dcfab8c-fa3d-4443-afae-9fe8b72a7299" providerId="AD" clId="Web-{07720B0B-E397-4E75-9A47-3E78C3EA933D}" dt="2021-10-17T13:31:34.438" v="498" actId="1076"/>
          <ac:grpSpMkLst>
            <pc:docMk/>
            <pc:sldMk cId="2500404216" sldId="278"/>
            <ac:grpSpMk id="2" creationId="{E9AD07CB-D68B-4F4C-9029-6C9E10FBA37A}"/>
          </ac:grpSpMkLst>
        </pc:grpChg>
        <pc:grpChg chg="add mod">
          <ac:chgData name="Kathleen Riach" userId="S::kathleen.riach@glasgow.ac.uk::5dcfab8c-fa3d-4443-afae-9fe8b72a7299" providerId="AD" clId="Web-{07720B0B-E397-4E75-9A47-3E78C3EA933D}" dt="2021-10-17T13:31:37.969" v="499" actId="1076"/>
          <ac:grpSpMkLst>
            <pc:docMk/>
            <pc:sldMk cId="2500404216" sldId="278"/>
            <ac:grpSpMk id="3" creationId="{B3DF5CE9-F4CA-4102-95DB-4A0531D1E985}"/>
          </ac:grpSpMkLst>
        </pc:grpChg>
        <pc:grpChg chg="add">
          <ac:chgData name="Kathleen Riach" userId="S::kathleen.riach@glasgow.ac.uk::5dcfab8c-fa3d-4443-afae-9fe8b72a7299" providerId="AD" clId="Web-{07720B0B-E397-4E75-9A47-3E78C3EA933D}" dt="2021-10-17T13:31:42.657" v="500"/>
          <ac:grpSpMkLst>
            <pc:docMk/>
            <pc:sldMk cId="2500404216" sldId="278"/>
            <ac:grpSpMk id="4" creationId="{C2503C58-537F-4598-A448-36F8AAA71E67}"/>
          </ac:grpSpMkLst>
        </pc:grpChg>
        <pc:picChg chg="mod">
          <ac:chgData name="Kathleen Riach" userId="S::kathleen.riach@glasgow.ac.uk::5dcfab8c-fa3d-4443-afae-9fe8b72a7299" providerId="AD" clId="Web-{07720B0B-E397-4E75-9A47-3E78C3EA933D}" dt="2021-10-17T13:30:46.514" v="485" actId="1076"/>
          <ac:picMkLst>
            <pc:docMk/>
            <pc:sldMk cId="2500404216" sldId="278"/>
            <ac:picMk id="9" creationId="{48CFE662-E050-4C17-88D1-EBC3313FE482}"/>
          </ac:picMkLst>
        </pc:picChg>
        <pc:picChg chg="mod">
          <ac:chgData name="Kathleen Riach" userId="S::kathleen.riach@glasgow.ac.uk::5dcfab8c-fa3d-4443-afae-9fe8b72a7299" providerId="AD" clId="Web-{07720B0B-E397-4E75-9A47-3E78C3EA933D}" dt="2021-10-17T13:31:22.469" v="495" actId="1076"/>
          <ac:picMkLst>
            <pc:docMk/>
            <pc:sldMk cId="2500404216" sldId="278"/>
            <ac:picMk id="10" creationId="{42D0E953-CB29-4C77-BC2E-037F6E7099D4}"/>
          </ac:picMkLst>
        </pc:picChg>
        <pc:picChg chg="mod">
          <ac:chgData name="Kathleen Riach" userId="S::kathleen.riach@glasgow.ac.uk::5dcfab8c-fa3d-4443-afae-9fe8b72a7299" providerId="AD" clId="Web-{07720B0B-E397-4E75-9A47-3E78C3EA933D}" dt="2021-10-17T13:30:48.874" v="486" actId="1076"/>
          <ac:picMkLst>
            <pc:docMk/>
            <pc:sldMk cId="2500404216" sldId="278"/>
            <ac:picMk id="11" creationId="{1EBA9B08-C131-4F9D-8F27-482E564DEF1F}"/>
          </ac:picMkLst>
        </pc:picChg>
      </pc:sldChg>
      <pc:sldChg chg="modSp ord">
        <pc:chgData name="Kathleen Riach" userId="S::kathleen.riach@glasgow.ac.uk::5dcfab8c-fa3d-4443-afae-9fe8b72a7299" providerId="AD" clId="Web-{07720B0B-E397-4E75-9A47-3E78C3EA933D}" dt="2021-10-17T13:50:53.631" v="1044" actId="20577"/>
        <pc:sldMkLst>
          <pc:docMk/>
          <pc:sldMk cId="3275379252" sldId="285"/>
        </pc:sldMkLst>
        <pc:spChg chg="mod">
          <ac:chgData name="Kathleen Riach" userId="S::kathleen.riach@glasgow.ac.uk::5dcfab8c-fa3d-4443-afae-9fe8b72a7299" providerId="AD" clId="Web-{07720B0B-E397-4E75-9A47-3E78C3EA933D}" dt="2021-10-17T13:41:34.347" v="833" actId="20577"/>
          <ac:spMkLst>
            <pc:docMk/>
            <pc:sldMk cId="3275379252" sldId="285"/>
            <ac:spMk id="2" creationId="{7CD18E00-0DA9-4C4C-BB12-BA42D0950A23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50:53.631" v="1044" actId="20577"/>
          <ac:spMkLst>
            <pc:docMk/>
            <pc:sldMk cId="3275379252" sldId="285"/>
            <ac:spMk id="3" creationId="{0A8F27FC-1835-42B7-81B7-3B43AD733EA0}"/>
          </ac:spMkLst>
        </pc:spChg>
      </pc:sldChg>
      <pc:sldChg chg="modSp add replId">
        <pc:chgData name="Kathleen Riach" userId="S::kathleen.riach@glasgow.ac.uk::5dcfab8c-fa3d-4443-afae-9fe8b72a7299" providerId="AD" clId="Web-{07720B0B-E397-4E75-9A47-3E78C3EA933D}" dt="2021-10-17T13:33:16.191" v="579" actId="20577"/>
        <pc:sldMkLst>
          <pc:docMk/>
          <pc:sldMk cId="2811120873" sldId="287"/>
        </pc:sldMkLst>
        <pc:spChg chg="mod">
          <ac:chgData name="Kathleen Riach" userId="S::kathleen.riach@glasgow.ac.uk::5dcfab8c-fa3d-4443-afae-9fe8b72a7299" providerId="AD" clId="Web-{07720B0B-E397-4E75-9A47-3E78C3EA933D}" dt="2021-10-17T13:33:16.191" v="579" actId="20577"/>
          <ac:spMkLst>
            <pc:docMk/>
            <pc:sldMk cId="2811120873" sldId="287"/>
            <ac:spMk id="4" creationId="{59B87C48-8C32-4B25-B87B-1FBAFB32AE93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33:12.144" v="576" actId="20577"/>
          <ac:spMkLst>
            <pc:docMk/>
            <pc:sldMk cId="2811120873" sldId="287"/>
            <ac:spMk id="5" creationId="{30D3F018-654C-44A0-9500-D953779E5FE9}"/>
          </ac:spMkLst>
        </pc:spChg>
      </pc:sldChg>
      <pc:sldChg chg="modSp add ord replId">
        <pc:chgData name="Kathleen Riach" userId="S::kathleen.riach@glasgow.ac.uk::5dcfab8c-fa3d-4443-afae-9fe8b72a7299" providerId="AD" clId="Web-{07720B0B-E397-4E75-9A47-3E78C3EA933D}" dt="2021-10-17T13:30:13.248" v="478" actId="20577"/>
        <pc:sldMkLst>
          <pc:docMk/>
          <pc:sldMk cId="868746212" sldId="288"/>
        </pc:sldMkLst>
        <pc:spChg chg="mod">
          <ac:chgData name="Kathleen Riach" userId="S::kathleen.riach@glasgow.ac.uk::5dcfab8c-fa3d-4443-afae-9fe8b72a7299" providerId="AD" clId="Web-{07720B0B-E397-4E75-9A47-3E78C3EA933D}" dt="2021-10-17T13:23:05.110" v="228" actId="20577"/>
          <ac:spMkLst>
            <pc:docMk/>
            <pc:sldMk cId="868746212" sldId="288"/>
            <ac:spMk id="2" creationId="{7CD18E00-0DA9-4C4C-BB12-BA42D0950A23}"/>
          </ac:spMkLst>
        </pc:spChg>
        <pc:spChg chg="mod">
          <ac:chgData name="Kathleen Riach" userId="S::kathleen.riach@glasgow.ac.uk::5dcfab8c-fa3d-4443-afae-9fe8b72a7299" providerId="AD" clId="Web-{07720B0B-E397-4E75-9A47-3E78C3EA933D}" dt="2021-10-17T13:30:13.248" v="478" actId="20577"/>
          <ac:spMkLst>
            <pc:docMk/>
            <pc:sldMk cId="868746212" sldId="288"/>
            <ac:spMk id="3" creationId="{0A8F27FC-1835-42B7-81B7-3B43AD733EA0}"/>
          </ac:spMkLst>
        </pc:spChg>
      </pc:sldChg>
    </pc:docChg>
  </pc:docChgLst>
  <pc:docChgLst>
    <pc:chgData name="Louise Agius (student)" userId="S::2247889a@student.gla.ac.uk::b014b458-73bc-47c2-8e7b-1779cc597f02" providerId="AD" clId="Web-{89E5E62F-CECF-4AB1-8553-60D793F4402E}"/>
    <pc:docChg chg="modSld">
      <pc:chgData name="Louise Agius (student)" userId="S::2247889a@student.gla.ac.uk::b014b458-73bc-47c2-8e7b-1779cc597f02" providerId="AD" clId="Web-{89E5E62F-CECF-4AB1-8553-60D793F4402E}" dt="2021-10-18T09:33:07.264" v="29" actId="20577"/>
      <pc:docMkLst>
        <pc:docMk/>
      </pc:docMkLst>
      <pc:sldChg chg="modSp">
        <pc:chgData name="Louise Agius (student)" userId="S::2247889a@student.gla.ac.uk::b014b458-73bc-47c2-8e7b-1779cc597f02" providerId="AD" clId="Web-{89E5E62F-CECF-4AB1-8553-60D793F4402E}" dt="2021-10-18T09:30:03.189" v="14" actId="20577"/>
        <pc:sldMkLst>
          <pc:docMk/>
          <pc:sldMk cId="2061292250" sldId="270"/>
        </pc:sldMkLst>
        <pc:spChg chg="mod">
          <ac:chgData name="Louise Agius (student)" userId="S::2247889a@student.gla.ac.uk::b014b458-73bc-47c2-8e7b-1779cc597f02" providerId="AD" clId="Web-{89E5E62F-CECF-4AB1-8553-60D793F4402E}" dt="2021-10-18T09:30:03.189" v="14" actId="20577"/>
          <ac:spMkLst>
            <pc:docMk/>
            <pc:sldMk cId="2061292250" sldId="270"/>
            <ac:spMk id="3" creationId="{5ED7426F-D2EE-4988-A9D1-0E2947949508}"/>
          </ac:spMkLst>
        </pc:spChg>
        <pc:grpChg chg="mod">
          <ac:chgData name="Louise Agius (student)" userId="S::2247889a@student.gla.ac.uk::b014b458-73bc-47c2-8e7b-1779cc597f02" providerId="AD" clId="Web-{89E5E62F-CECF-4AB1-8553-60D793F4402E}" dt="2021-10-18T09:29:46.032" v="12" actId="1076"/>
          <ac:grpSpMkLst>
            <pc:docMk/>
            <pc:sldMk cId="2061292250" sldId="270"/>
            <ac:grpSpMk id="8" creationId="{3B6B6A70-C5FC-41E0-8E71-3D927F08F800}"/>
          </ac:grpSpMkLst>
        </pc:grpChg>
      </pc:sldChg>
      <pc:sldChg chg="modSp">
        <pc:chgData name="Louise Agius (student)" userId="S::2247889a@student.gla.ac.uk::b014b458-73bc-47c2-8e7b-1779cc597f02" providerId="AD" clId="Web-{89E5E62F-CECF-4AB1-8553-60D793F4402E}" dt="2021-10-18T09:28:35.074" v="11" actId="20577"/>
        <pc:sldMkLst>
          <pc:docMk/>
          <pc:sldMk cId="250505892" sldId="273"/>
        </pc:sldMkLst>
        <pc:spChg chg="mod">
          <ac:chgData name="Louise Agius (student)" userId="S::2247889a@student.gla.ac.uk::b014b458-73bc-47c2-8e7b-1779cc597f02" providerId="AD" clId="Web-{89E5E62F-CECF-4AB1-8553-60D793F4402E}" dt="2021-10-18T09:28:35.074" v="11" actId="20577"/>
          <ac:spMkLst>
            <pc:docMk/>
            <pc:sldMk cId="250505892" sldId="273"/>
            <ac:spMk id="3" creationId="{58AA5B19-2115-477D-967A-675F7F992068}"/>
          </ac:spMkLst>
        </pc:spChg>
        <pc:grpChg chg="mod">
          <ac:chgData name="Louise Agius (student)" userId="S::2247889a@student.gla.ac.uk::b014b458-73bc-47c2-8e7b-1779cc597f02" providerId="AD" clId="Web-{89E5E62F-CECF-4AB1-8553-60D793F4402E}" dt="2021-10-18T09:28:16.713" v="6" actId="1076"/>
          <ac:grpSpMkLst>
            <pc:docMk/>
            <pc:sldMk cId="250505892" sldId="273"/>
            <ac:grpSpMk id="5" creationId="{347FAA9A-97A8-49F5-B5B4-DA36E1B0C27E}"/>
          </ac:grpSpMkLst>
        </pc:grpChg>
      </pc:sldChg>
      <pc:sldChg chg="modSp">
        <pc:chgData name="Louise Agius (student)" userId="S::2247889a@student.gla.ac.uk::b014b458-73bc-47c2-8e7b-1779cc597f02" providerId="AD" clId="Web-{89E5E62F-CECF-4AB1-8553-60D793F4402E}" dt="2021-10-18T09:33:07.264" v="29" actId="20577"/>
        <pc:sldMkLst>
          <pc:docMk/>
          <pc:sldMk cId="1382629447" sldId="296"/>
        </pc:sldMkLst>
        <pc:spChg chg="mod">
          <ac:chgData name="Louise Agius (student)" userId="S::2247889a@student.gla.ac.uk::b014b458-73bc-47c2-8e7b-1779cc597f02" providerId="AD" clId="Web-{89E5E62F-CECF-4AB1-8553-60D793F4402E}" dt="2021-10-18T09:32:37.481" v="24" actId="20577"/>
          <ac:spMkLst>
            <pc:docMk/>
            <pc:sldMk cId="1382629447" sldId="296"/>
            <ac:spMk id="2" creationId="{F13AFCC0-5E43-4920-AC00-9E0A81677606}"/>
          </ac:spMkLst>
        </pc:spChg>
        <pc:spChg chg="mod">
          <ac:chgData name="Louise Agius (student)" userId="S::2247889a@student.gla.ac.uk::b014b458-73bc-47c2-8e7b-1779cc597f02" providerId="AD" clId="Web-{89E5E62F-CECF-4AB1-8553-60D793F4402E}" dt="2021-10-18T09:32:43.950" v="25" actId="20577"/>
          <ac:spMkLst>
            <pc:docMk/>
            <pc:sldMk cId="1382629447" sldId="296"/>
            <ac:spMk id="3" creationId="{21CA767D-C521-4BAA-BC8A-9294B6B93C89}"/>
          </ac:spMkLst>
        </pc:spChg>
        <pc:spChg chg="mod">
          <ac:chgData name="Louise Agius (student)" userId="S::2247889a@student.gla.ac.uk::b014b458-73bc-47c2-8e7b-1779cc597f02" providerId="AD" clId="Web-{89E5E62F-CECF-4AB1-8553-60D793F4402E}" dt="2021-10-18T09:33:07.264" v="29" actId="20577"/>
          <ac:spMkLst>
            <pc:docMk/>
            <pc:sldMk cId="1382629447" sldId="296"/>
            <ac:spMk id="7" creationId="{3998E0BE-7034-4EFA-B7E4-441A6BA2B617}"/>
          </ac:spMkLst>
        </pc:spChg>
        <pc:spChg chg="mod">
          <ac:chgData name="Louise Agius (student)" userId="S::2247889a@student.gla.ac.uk::b014b458-73bc-47c2-8e7b-1779cc597f02" providerId="AD" clId="Web-{89E5E62F-CECF-4AB1-8553-60D793F4402E}" dt="2021-10-18T09:32:54.060" v="27" actId="20577"/>
          <ac:spMkLst>
            <pc:docMk/>
            <pc:sldMk cId="1382629447" sldId="296"/>
            <ac:spMk id="8" creationId="{45955D21-B013-446A-BCBE-BD644F7859CA}"/>
          </ac:spMkLst>
        </pc:spChg>
      </pc:sldChg>
      <pc:sldChg chg="modSp">
        <pc:chgData name="Louise Agius (student)" userId="S::2247889a@student.gla.ac.uk::b014b458-73bc-47c2-8e7b-1779cc597f02" providerId="AD" clId="Web-{89E5E62F-CECF-4AB1-8553-60D793F4402E}" dt="2021-10-18T09:31:47.947" v="17" actId="20577"/>
        <pc:sldMkLst>
          <pc:docMk/>
          <pc:sldMk cId="2159790316" sldId="302"/>
        </pc:sldMkLst>
        <pc:spChg chg="mod">
          <ac:chgData name="Louise Agius (student)" userId="S::2247889a@student.gla.ac.uk::b014b458-73bc-47c2-8e7b-1779cc597f02" providerId="AD" clId="Web-{89E5E62F-CECF-4AB1-8553-60D793F4402E}" dt="2021-10-18T09:31:47.947" v="17" actId="20577"/>
          <ac:spMkLst>
            <pc:docMk/>
            <pc:sldMk cId="2159790316" sldId="302"/>
            <ac:spMk id="3" creationId="{58AA5B19-2115-477D-967A-675F7F992068}"/>
          </ac:spMkLst>
        </pc:spChg>
      </pc:sldChg>
    </pc:docChg>
  </pc:docChgLst>
  <pc:docChgLst>
    <pc:chgData name="Kathleen Riach" userId="S::kathleen.riach@glasgow.ac.uk::5dcfab8c-fa3d-4443-afae-9fe8b72a7299" providerId="AD" clId="Web-{5E145C27-9543-4C29-9798-01229649C47F}"/>
    <pc:docChg chg="addSld delSld modSld sldOrd">
      <pc:chgData name="Kathleen Riach" userId="S::kathleen.riach@glasgow.ac.uk::5dcfab8c-fa3d-4443-afae-9fe8b72a7299" providerId="AD" clId="Web-{5E145C27-9543-4C29-9798-01229649C47F}" dt="2021-10-17T14:46:35.426" v="31"/>
      <pc:docMkLst>
        <pc:docMk/>
      </pc:docMkLst>
      <pc:sldChg chg="del">
        <pc:chgData name="Kathleen Riach" userId="S::kathleen.riach@glasgow.ac.uk::5dcfab8c-fa3d-4443-afae-9fe8b72a7299" providerId="AD" clId="Web-{5E145C27-9543-4C29-9798-01229649C47F}" dt="2021-10-17T14:42:56.437" v="0"/>
        <pc:sldMkLst>
          <pc:docMk/>
          <pc:sldMk cId="2822375612" sldId="269"/>
        </pc:sldMkLst>
      </pc:sldChg>
      <pc:sldChg chg="modSp ord">
        <pc:chgData name="Kathleen Riach" userId="S::kathleen.riach@glasgow.ac.uk::5dcfab8c-fa3d-4443-afae-9fe8b72a7299" providerId="AD" clId="Web-{5E145C27-9543-4C29-9798-01229649C47F}" dt="2021-10-17T14:43:47.969" v="7"/>
        <pc:sldMkLst>
          <pc:docMk/>
          <pc:sldMk cId="250505892" sldId="273"/>
        </pc:sldMkLst>
        <pc:spChg chg="mod">
          <ac:chgData name="Kathleen Riach" userId="S::kathleen.riach@glasgow.ac.uk::5dcfab8c-fa3d-4443-afae-9fe8b72a7299" providerId="AD" clId="Web-{5E145C27-9543-4C29-9798-01229649C47F}" dt="2021-10-17T14:43:43.641" v="5" actId="20577"/>
          <ac:spMkLst>
            <pc:docMk/>
            <pc:sldMk cId="250505892" sldId="273"/>
            <ac:spMk id="3" creationId="{58AA5B19-2115-477D-967A-675F7F992068}"/>
          </ac:spMkLst>
        </pc:spChg>
      </pc:sldChg>
      <pc:sldChg chg="delSp">
        <pc:chgData name="Kathleen Riach" userId="S::kathleen.riach@glasgow.ac.uk::5dcfab8c-fa3d-4443-afae-9fe8b72a7299" providerId="AD" clId="Web-{5E145C27-9543-4C29-9798-01229649C47F}" dt="2021-10-17T14:44:04.126" v="9"/>
        <pc:sldMkLst>
          <pc:docMk/>
          <pc:sldMk cId="2544169392" sldId="279"/>
        </pc:sldMkLst>
        <pc:spChg chg="del">
          <ac:chgData name="Kathleen Riach" userId="S::kathleen.riach@glasgow.ac.uk::5dcfab8c-fa3d-4443-afae-9fe8b72a7299" providerId="AD" clId="Web-{5E145C27-9543-4C29-9798-01229649C47F}" dt="2021-10-17T14:44:04.126" v="9"/>
          <ac:spMkLst>
            <pc:docMk/>
            <pc:sldMk cId="2544169392" sldId="279"/>
            <ac:spMk id="9" creationId="{5906CFCD-570B-458B-8D96-5210F12044B6}"/>
          </ac:spMkLst>
        </pc:spChg>
        <pc:picChg chg="del">
          <ac:chgData name="Kathleen Riach" userId="S::kathleen.riach@glasgow.ac.uk::5dcfab8c-fa3d-4443-afae-9fe8b72a7299" providerId="AD" clId="Web-{5E145C27-9543-4C29-9798-01229649C47F}" dt="2021-10-17T14:44:00.876" v="8"/>
          <ac:picMkLst>
            <pc:docMk/>
            <pc:sldMk cId="2544169392" sldId="279"/>
            <ac:picMk id="7" creationId="{AABA4375-3D39-43E1-85B8-2898BF5F8C26}"/>
          </ac:picMkLst>
        </pc:picChg>
      </pc:sldChg>
      <pc:sldChg chg="delSp modSp">
        <pc:chgData name="Kathleen Riach" userId="S::kathleen.riach@glasgow.ac.uk::5dcfab8c-fa3d-4443-afae-9fe8b72a7299" providerId="AD" clId="Web-{5E145C27-9543-4C29-9798-01229649C47F}" dt="2021-10-17T14:45:21.565" v="21"/>
        <pc:sldMkLst>
          <pc:docMk/>
          <pc:sldMk cId="1173571359" sldId="280"/>
        </pc:sldMkLst>
        <pc:spChg chg="del">
          <ac:chgData name="Kathleen Riach" userId="S::kathleen.riach@glasgow.ac.uk::5dcfab8c-fa3d-4443-afae-9fe8b72a7299" providerId="AD" clId="Web-{5E145C27-9543-4C29-9798-01229649C47F}" dt="2021-10-17T14:45:21.565" v="21"/>
          <ac:spMkLst>
            <pc:docMk/>
            <pc:sldMk cId="1173571359" sldId="280"/>
            <ac:spMk id="3" creationId="{B93CBBAF-A8BA-4F6F-B173-F78370F08C04}"/>
          </ac:spMkLst>
        </pc:spChg>
        <pc:spChg chg="mod">
          <ac:chgData name="Kathleen Riach" userId="S::kathleen.riach@glasgow.ac.uk::5dcfab8c-fa3d-4443-afae-9fe8b72a7299" providerId="AD" clId="Web-{5E145C27-9543-4C29-9798-01229649C47F}" dt="2021-10-17T14:45:20.049" v="20" actId="20577"/>
          <ac:spMkLst>
            <pc:docMk/>
            <pc:sldMk cId="1173571359" sldId="280"/>
            <ac:spMk id="15" creationId="{852D1963-D836-4231-A7DE-69F7F1D9F7C9}"/>
          </ac:spMkLst>
        </pc:spChg>
      </pc:sldChg>
      <pc:sldChg chg="del">
        <pc:chgData name="Kathleen Riach" userId="S::kathleen.riach@glasgow.ac.uk::5dcfab8c-fa3d-4443-afae-9fe8b72a7299" providerId="AD" clId="Web-{5E145C27-9543-4C29-9798-01229649C47F}" dt="2021-10-17T14:42:58.312" v="1"/>
        <pc:sldMkLst>
          <pc:docMk/>
          <pc:sldMk cId="2873914040" sldId="281"/>
        </pc:sldMkLst>
      </pc:sldChg>
      <pc:sldChg chg="delSp modSp">
        <pc:chgData name="Kathleen Riach" userId="S::kathleen.riach@glasgow.ac.uk::5dcfab8c-fa3d-4443-afae-9fe8b72a7299" providerId="AD" clId="Web-{5E145C27-9543-4C29-9798-01229649C47F}" dt="2021-10-17T14:46:35.426" v="31"/>
        <pc:sldMkLst>
          <pc:docMk/>
          <pc:sldMk cId="2755016075" sldId="282"/>
        </pc:sldMkLst>
        <pc:spChg chg="del mod">
          <ac:chgData name="Kathleen Riach" userId="S::kathleen.riach@glasgow.ac.uk::5dcfab8c-fa3d-4443-afae-9fe8b72a7299" providerId="AD" clId="Web-{5E145C27-9543-4C29-9798-01229649C47F}" dt="2021-10-17T14:46:35.426" v="31"/>
          <ac:spMkLst>
            <pc:docMk/>
            <pc:sldMk cId="2755016075" sldId="282"/>
            <ac:spMk id="4" creationId="{14EE0CE0-11D9-4B61-A096-4B0A928CCF78}"/>
          </ac:spMkLst>
        </pc:spChg>
      </pc:sldChg>
      <pc:sldChg chg="modSp">
        <pc:chgData name="Kathleen Riach" userId="S::kathleen.riach@glasgow.ac.uk::5dcfab8c-fa3d-4443-afae-9fe8b72a7299" providerId="AD" clId="Web-{5E145C27-9543-4C29-9798-01229649C47F}" dt="2021-10-17T14:44:39.548" v="13" actId="20577"/>
        <pc:sldMkLst>
          <pc:docMk/>
          <pc:sldMk cId="3166530417" sldId="283"/>
        </pc:sldMkLst>
        <pc:spChg chg="mod">
          <ac:chgData name="Kathleen Riach" userId="S::kathleen.riach@glasgow.ac.uk::5dcfab8c-fa3d-4443-afae-9fe8b72a7299" providerId="AD" clId="Web-{5E145C27-9543-4C29-9798-01229649C47F}" dt="2021-10-17T14:44:33.595" v="10" actId="20577"/>
          <ac:spMkLst>
            <pc:docMk/>
            <pc:sldMk cId="3166530417" sldId="283"/>
            <ac:spMk id="2" creationId="{4EAD09B4-737F-4648-8524-B7875AA4F934}"/>
          </ac:spMkLst>
        </pc:spChg>
        <pc:spChg chg="mod">
          <ac:chgData name="Kathleen Riach" userId="S::kathleen.riach@glasgow.ac.uk::5dcfab8c-fa3d-4443-afae-9fe8b72a7299" providerId="AD" clId="Web-{5E145C27-9543-4C29-9798-01229649C47F}" dt="2021-10-17T14:44:39.548" v="13" actId="20577"/>
          <ac:spMkLst>
            <pc:docMk/>
            <pc:sldMk cId="3166530417" sldId="283"/>
            <ac:spMk id="3" creationId="{5C8D7C8D-C96B-4243-B847-9EF29A350EB8}"/>
          </ac:spMkLst>
        </pc:spChg>
      </pc:sldChg>
      <pc:sldChg chg="modSp add replId">
        <pc:chgData name="Kathleen Riach" userId="S::kathleen.riach@glasgow.ac.uk::5dcfab8c-fa3d-4443-afae-9fe8b72a7299" providerId="AD" clId="Web-{5E145C27-9543-4C29-9798-01229649C47F}" dt="2021-10-17T14:46:08.519" v="29" actId="20577"/>
        <pc:sldMkLst>
          <pc:docMk/>
          <pc:sldMk cId="3758060495" sldId="289"/>
        </pc:sldMkLst>
        <pc:spChg chg="mod">
          <ac:chgData name="Kathleen Riach" userId="S::kathleen.riach@glasgow.ac.uk::5dcfab8c-fa3d-4443-afae-9fe8b72a7299" providerId="AD" clId="Web-{5E145C27-9543-4C29-9798-01229649C47F}" dt="2021-10-17T14:46:08.519" v="29" actId="20577"/>
          <ac:spMkLst>
            <pc:docMk/>
            <pc:sldMk cId="3758060495" sldId="289"/>
            <ac:spMk id="15" creationId="{852D1963-D836-4231-A7DE-69F7F1D9F7C9}"/>
          </ac:spMkLst>
        </pc:spChg>
      </pc:sldChg>
      <pc:sldChg chg="modSp add ord replId">
        <pc:chgData name="Kathleen Riach" userId="S::kathleen.riach@glasgow.ac.uk::5dcfab8c-fa3d-4443-afae-9fe8b72a7299" providerId="AD" clId="Web-{5E145C27-9543-4C29-9798-01229649C47F}" dt="2021-10-17T14:46:00.113" v="26" actId="20577"/>
        <pc:sldMkLst>
          <pc:docMk/>
          <pc:sldMk cId="575481007" sldId="290"/>
        </pc:sldMkLst>
        <pc:spChg chg="mod">
          <ac:chgData name="Kathleen Riach" userId="S::kathleen.riach@glasgow.ac.uk::5dcfab8c-fa3d-4443-afae-9fe8b72a7299" providerId="AD" clId="Web-{5E145C27-9543-4C29-9798-01229649C47F}" dt="2021-10-17T14:46:00.113" v="26" actId="20577"/>
          <ac:spMkLst>
            <pc:docMk/>
            <pc:sldMk cId="575481007" sldId="290"/>
            <ac:spMk id="3" creationId="{1C27BEB0-1BDF-402B-8CC7-F1015D2BB0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224CB-3FC2-44DC-81B4-E25D4A8D045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2F5D-1FC3-4E68-82AB-FB9C929F7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0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47EE-F2E6-41A0-A46E-EACE351FE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9A816-4128-44F4-AFEA-6B4E28EC2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451E3-2159-4EA3-8F50-EAD62CBA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C9DD-2488-4A0D-97DC-2C9A47D0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63BED-F395-423E-8251-86501B7B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84F6-B53D-4B9C-856C-4FD465AE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0F672-970F-4E27-8782-0934633FA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49D6C-69DC-4929-8845-92068E05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9D7B-9579-419C-A986-3C9B7852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775B7-6737-422C-8851-95EAD25A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28951-22E1-4CEC-B79F-9684BD019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DBC6C-5A14-4EBF-BAC8-95B17AE53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75A8-2AE8-47A3-83CB-6F36178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729FE-4141-4D4A-9B5D-B90A4F39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7A9F-F723-4A9F-A229-1E8E699C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7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E812-B880-4C9A-AD68-549AFCA6F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4A63C-C5A8-4A30-B342-834956BE0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265B-2939-413B-8C2E-FE238D75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F9014-44BA-407F-B2D4-408517D7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0FC6-37A6-4E68-BAEF-64D9F465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78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1BCE-10C5-4D06-85E8-FA105507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E27B9-0D6E-4F3C-8FD6-79A2A54E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2357B-D572-4AAB-9D40-6A6B901B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069D6-207E-4CA0-BAE3-7DE95498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5406-C7C1-495F-8EEB-B774681F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16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EB45-DE8D-4640-9F6D-FF1C39DC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82E73-4142-46D1-8386-E6454406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81D7B-516C-49FC-B577-E0A53670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212D-6D10-4D89-932E-518D0859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5B1D6-B74B-4021-A61B-F80E170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04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6C5F-C304-4FE6-BDC4-5588EF63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1732-F48A-4CC3-A8CF-F27683B2D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5626-6AC1-4CD6-A28E-C4BB9709C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166B-DBAD-4D7E-8AE6-8C36C033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F1146-BB49-4F67-B198-F09E2D6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4A735-AAB7-4D71-BBB7-34765D37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229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0C8A-CC15-4E0D-9684-46A1690E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ED94F-E7F3-45E5-9C9C-2CFA9304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1701-37FB-4472-8EBF-2FC03C5CB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BE744-26B4-4F82-8F36-FD028DBD5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60567-AA73-4D9C-B216-D4FA94CAF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5F475-BC52-4959-BFD3-83B1CCCA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D9C7-9150-48AC-921B-0CD6BE8F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7DFA4-6439-4F0C-BDC1-F0D6237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82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7C6E-780E-4871-A6B2-98C4CF95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F7393-7C4B-4A50-8484-1FB97EB9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C5D47-BE7D-4E78-A6C5-1F7CFB4E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76FDA-0E33-4C85-BE5A-BC287E3F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03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25525-10B6-4C8F-AF5D-4EE32B57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304CA-E0D7-4E66-869C-5284D59C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66A3C-79B9-4C51-A66E-0940540E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13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6743-C7E9-4FFC-8C3D-3D454F91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8EAF-309F-4A88-98BB-9CBDCE8B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DA8D7-12E6-4632-84F4-2AB68D709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3D43C-596C-4BFB-A154-17756F63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B23EA-C565-4B4A-917B-74F6208B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A71C9-C9CB-4F5A-A06D-2928FEC6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26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B8A3-4EBF-4D5F-AC92-A1E5D922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E91C-E202-4DFA-8607-BC5E93B3F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2104-8964-43A6-B38D-55933118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75098-BBFB-4F80-9BBD-A2FC69C4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73C6C-7943-4868-942B-3D869B0C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1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1614-6810-4F25-82C2-3C7428B3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7BEC8-15B1-4E4A-8CD5-7508A29FB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E6BF9-1C48-40D4-9D54-C5B48817D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578CD-5C47-4941-9824-E297C693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671A4-6F82-4A81-AB74-676B3061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D3606-C538-4220-ABD3-0B2BFDD3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69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05AD-3287-4339-B332-51784F80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80C1E-C3E3-483E-9F59-68506B68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C38C6-B3D6-42BC-A9EB-A5BFB895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0FAC-3CB2-49A1-ACF7-4CC94E0F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C5BE6-F86F-41F5-82F8-2A8E119D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41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13D3B-4337-4231-A466-769B479B6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14D1B-7395-450E-AEA8-A237A7EE6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4C554-3CB8-474C-9720-EAAB450E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D7D06-9D40-42E9-9598-9592968D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46EF6-DD3C-47AA-9B58-B137BB26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42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5626-B723-4FE1-A3BA-2443EDC6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A886F-229C-4F60-8F78-4798E9B74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D0F5-C14E-4499-AE4B-693E9FC1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F54A9-BF79-434B-82B7-DCD226AB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22EFD-913F-4B3B-A8E2-DE139F1A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3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0655-D841-4973-A941-DD7DC95F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43610-FEF3-40C2-8831-CCFC6C27F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9FEDF-9973-44C5-869C-0C4566472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967E3-EEF9-4EE1-BED3-EDCEE112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DCD96-4A52-45F4-9A93-5B7A5D99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D4866-5623-4E10-967D-76EA48AF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6242-4AF1-499E-8AAA-44DDB31D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06149-369F-4ED7-AADC-E601D148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D0F83-A782-449A-ABC1-D31E1E2EC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3B31D-B22C-4B35-8F52-A031AC372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84A5C-60F6-4174-9F5C-40AF345CD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C6301-B976-42A7-9ED4-1D3D7944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10051-EA47-4194-9915-020F24A7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4848-31D7-4EC2-BE0C-C8A3AB74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9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0CD0-D48C-45C1-B761-952B92FF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CF1D2-8150-4FEB-89F2-3EC332C9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730B5-BE2A-4602-BC8D-6CB9B5BC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E1FAB-918F-4328-BBF7-C45B9286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2D5F7-704D-4D74-8972-18C6297D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C8A46-72CA-49C9-8F40-71DE8089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BE394-5B68-4FED-A852-F1BA29C6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3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422B-DA24-46A3-ADBD-8D098CD7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70BE-F89F-4039-B835-C874F524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C16AA-4A21-4BA9-B058-C8F12CCD6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7059B-6A64-4424-B206-A2DE862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78738-A3E2-4339-B6C7-EF3132D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7CF4C-3C42-48D2-85AF-CDA6FD05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2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DAFC-99DA-4A99-81D4-5023526C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6165A-6BB3-4B83-A1C0-7F3FB6F6F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83923-8E0B-4B40-B6A5-9E26090D4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9F19E-09DB-4FB3-82B0-8A60AE57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F433D-A578-4953-B0B4-B0CB5DE9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68898-F8F1-4EB6-B138-8C1A3940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5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F2B61-E8CB-4A3E-A1C0-CF06CE8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DC6BE-EED6-4CF1-965D-5026681F6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67ABC-F2D5-42B8-B9B2-7FFD8BAF7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D096-83F8-49AB-B3C0-1745167FC42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0FEB-EF63-464B-B663-07DE19E51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FCAEA-C6CD-47DC-9681-24CCD2689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7D4A-D530-43E4-8E18-EC152B2B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5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11660-9894-48F1-A183-8A4800C6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2B70-0497-42EA-AA72-47452A4CA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BDC84-6C1B-4E6F-AA2C-3246EB0D7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D7A8-5708-4C67-91E0-1169D35CD24F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78D42-CD84-437F-AA93-B776F7DAD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4F60-6D98-4B51-9AEA-4836C8993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FC8B-F279-4306-8FF2-64CC254A62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46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WFrqlCi4a-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bHstCEgv6P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5I9U9hTDGaw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tlELZJqpkp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nf2afQ-EMe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ankofengland.co.uk/prudential-regulation/publication/2021/june/climate-related-financial-disclosure-2020-21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sb.net/sites/default/files/cdsb_framework_2019_v2.2.pdf" TargetMode="External"/><Relationship Id="rId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56DD-1F66-4408-83B5-B180BC46E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231" y="25856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sz="6000" b="1">
                <a:solidFill>
                  <a:srgbClr val="008000"/>
                </a:solidFill>
                <a:latin typeface="Swis721 BT"/>
              </a:rPr>
              <a:t>Green Finance, Green Futures</a:t>
            </a:r>
            <a:br>
              <a:rPr lang="en-AU" sz="6000" b="1">
                <a:latin typeface="Swis721 BT" panose="020B0504020202020204" pitchFamily="34" charset="0"/>
              </a:rPr>
            </a:br>
            <a:r>
              <a:rPr lang="en-AU" sz="4000" b="1">
                <a:solidFill>
                  <a:srgbClr val="008000"/>
                </a:solidFill>
                <a:latin typeface="Swis721 BT"/>
              </a:rPr>
              <a:t>Lesson 2: What is Green Finance?</a:t>
            </a:r>
            <a:br>
              <a:rPr lang="en-AU" sz="3200" b="1">
                <a:latin typeface="Swis721 BT" panose="020B0504020202020204" pitchFamily="34" charset="0"/>
              </a:rPr>
            </a:b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911E1-5702-42E7-A0A3-72DE139F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6"/>
            <a:ext cx="2327584" cy="164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BFC13-353E-4F18-8B90-5858D7CD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746" y="151677"/>
            <a:ext cx="1631693" cy="1642400"/>
          </a:xfrm>
          <a:prstGeom prst="rect">
            <a:avLst/>
          </a:prstGeom>
        </p:spPr>
      </p:pic>
      <p:pic>
        <p:nvPicPr>
          <p:cNvPr id="6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804F47D-4E13-4C4F-9549-A34B04FA5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392" y="5877334"/>
            <a:ext cx="1522047" cy="9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5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A86C-6402-492A-9A5F-730FE4F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2" y="444500"/>
            <a:ext cx="10515600" cy="1325563"/>
          </a:xfrm>
        </p:spPr>
        <p:txBody>
          <a:bodyPr/>
          <a:lstStyle/>
          <a:p>
            <a:r>
              <a:rPr lang="en-GB">
                <a:solidFill>
                  <a:srgbClr val="008000"/>
                </a:solidFill>
                <a:latin typeface="Swis721 BT"/>
              </a:rPr>
              <a:t>Capturing the Opportunity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5B19-2115-477D-967A-675F7F99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653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Swis721 BT"/>
              </a:rPr>
              <a:t>Capturing the Opportunity refers to making the UK a world leader and global hub for green finance</a:t>
            </a:r>
            <a:endParaRPr lang="en-US">
              <a:latin typeface="Swis721 BT"/>
            </a:endParaRPr>
          </a:p>
          <a:p>
            <a:pPr lvl="1"/>
            <a:r>
              <a:rPr lang="en-GB" sz="2000" b="1">
                <a:latin typeface="Swis721 BT"/>
              </a:rPr>
              <a:t>Financing</a:t>
            </a:r>
            <a:r>
              <a:rPr lang="en-GB" sz="2000" b="1">
                <a:latin typeface="Swis721 BT"/>
                <a:cs typeface="Calibri"/>
              </a:rPr>
              <a:t> Green</a:t>
            </a:r>
            <a:r>
              <a:rPr lang="en-GB" sz="2000" b="1">
                <a:solidFill>
                  <a:srgbClr val="008000"/>
                </a:solidFill>
                <a:effectLst/>
                <a:latin typeface="Swis721 BT"/>
                <a:ea typeface="Calibri" panose="020F0502020204030204" pitchFamily="34" charset="0"/>
                <a:cs typeface="Calibri"/>
              </a:rPr>
              <a:t> </a:t>
            </a:r>
            <a:r>
              <a:rPr lang="en-GB" sz="2000">
                <a:solidFill>
                  <a:srgbClr val="0B0C0C"/>
                </a:solidFill>
                <a:latin typeface="Swis721 BT"/>
                <a:ea typeface="Calibri" panose="020F0502020204030204" pitchFamily="34" charset="0"/>
                <a:cs typeface="Calibri"/>
              </a:rPr>
              <a:t>-</a:t>
            </a:r>
            <a:r>
              <a:rPr lang="en-GB" sz="2000">
                <a:solidFill>
                  <a:srgbClr val="0B0C0C"/>
                </a:solidFill>
                <a:effectLst/>
                <a:latin typeface="Swis721 BT"/>
                <a:ea typeface="Calibri" panose="020F0502020204030204" pitchFamily="34" charset="0"/>
                <a:cs typeface="Calibri"/>
              </a:rPr>
              <a:t> such as new green financial products</a:t>
            </a:r>
            <a:r>
              <a:rPr lang="en-GB" sz="2000">
                <a:solidFill>
                  <a:srgbClr val="0B0C0C"/>
                </a:solidFill>
                <a:latin typeface="Swis721 BT"/>
                <a:ea typeface="Calibri" panose="020F0502020204030204" pitchFamily="34" charset="0"/>
                <a:cs typeface="Calibri"/>
              </a:rPr>
              <a:t> </a:t>
            </a:r>
            <a:endParaRPr lang="en-US" sz="2000">
              <a:latin typeface="Swis721 BT"/>
              <a:cs typeface="Calibri"/>
            </a:endParaRPr>
          </a:p>
          <a:p>
            <a:pPr lvl="1"/>
            <a:r>
              <a:rPr lang="en-GB" sz="2000" b="1">
                <a:latin typeface="Swis721 BT"/>
                <a:ea typeface="Calibri" panose="020F0502020204030204" pitchFamily="34" charset="0"/>
                <a:cs typeface="Calibri"/>
              </a:rPr>
              <a:t>Greening Finance</a:t>
            </a:r>
            <a:r>
              <a:rPr lang="en-GB" sz="2000" b="1">
                <a:solidFill>
                  <a:srgbClr val="008000"/>
                </a:solidFill>
                <a:latin typeface="Swis721 BT"/>
                <a:ea typeface="Calibri" panose="020F0502020204030204" pitchFamily="34" charset="0"/>
                <a:cs typeface="Calibri"/>
              </a:rPr>
              <a:t> </a:t>
            </a:r>
            <a:r>
              <a:rPr lang="en-GB" sz="2000">
                <a:solidFill>
                  <a:srgbClr val="0B0C0C"/>
                </a:solidFill>
                <a:latin typeface="Swis721 BT"/>
                <a:ea typeface="Calibri" panose="020F0502020204030204" pitchFamily="34" charset="0"/>
                <a:cs typeface="Calibri"/>
              </a:rPr>
              <a:t>-</a:t>
            </a:r>
            <a:r>
              <a:rPr lang="en-GB" sz="2000">
                <a:solidFill>
                  <a:srgbClr val="0B0C0C"/>
                </a:solidFill>
                <a:effectLst/>
                <a:latin typeface="Swis721 BT"/>
                <a:ea typeface="Calibri" panose="020F0502020204030204" pitchFamily="34" charset="0"/>
                <a:cs typeface="Calibri"/>
              </a:rPr>
              <a:t>such as climate related data and analytics (ESG Rankings)</a:t>
            </a:r>
          </a:p>
          <a:p>
            <a:pPr marL="457200" lvl="1" indent="0">
              <a:buNone/>
            </a:pPr>
            <a:endParaRPr lang="en-GB" sz="2000">
              <a:solidFill>
                <a:srgbClr val="0B0C0C"/>
              </a:solidFill>
              <a:latin typeface="Swis721 BT"/>
              <a:cs typeface="Calibri"/>
            </a:endParaRPr>
          </a:p>
          <a:p>
            <a:r>
              <a:rPr lang="en-GB" sz="2400">
                <a:solidFill>
                  <a:srgbClr val="0B0C0C"/>
                </a:solidFill>
                <a:latin typeface="Swis721 BT"/>
                <a:cs typeface="Calibri"/>
              </a:rPr>
              <a:t>Part of capturing opportunity is about building and develop workforce skills and capacities in green finance (see session 3). </a:t>
            </a:r>
          </a:p>
          <a:p>
            <a:r>
              <a:rPr lang="en-GB" sz="2400">
                <a:solidFill>
                  <a:srgbClr val="0B0C0C"/>
                </a:solidFill>
                <a:latin typeface="Swis721 BT"/>
                <a:cs typeface="Calibri"/>
              </a:rPr>
              <a:t>To understand this opportunity, it is useful to first understand what 'mainstream' finance is.</a:t>
            </a:r>
          </a:p>
          <a:p>
            <a:endParaRPr lang="en-GB" sz="2400"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7FAA9A-97A8-49F5-B5B4-DA36E1B0C27E}"/>
              </a:ext>
            </a:extLst>
          </p:cNvPr>
          <p:cNvGrpSpPr/>
          <p:nvPr/>
        </p:nvGrpSpPr>
        <p:grpSpPr>
          <a:xfrm>
            <a:off x="10103064" y="4769662"/>
            <a:ext cx="2093400" cy="2093400"/>
            <a:chOff x="9614908" y="4579162"/>
            <a:chExt cx="2093400" cy="2093400"/>
          </a:xfrm>
        </p:grpSpPr>
        <p:pic>
          <p:nvPicPr>
            <p:cNvPr id="4" name="Graphic 3" descr="Deciduous tree outline">
              <a:extLst>
                <a:ext uri="{FF2B5EF4-FFF2-40B4-BE49-F238E27FC236}">
                  <a16:creationId xmlns:a16="http://schemas.microsoft.com/office/drawing/2014/main" id="{9683C38B-0312-4732-B794-9067255C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14908" y="4579162"/>
              <a:ext cx="2093400" cy="2093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AEED9E-9AE3-4FBD-912A-85A68955DDD5}"/>
                </a:ext>
              </a:extLst>
            </p:cNvPr>
            <p:cNvSpPr txBox="1"/>
            <p:nvPr/>
          </p:nvSpPr>
          <p:spPr>
            <a:xfrm>
              <a:off x="10010618" y="5082405"/>
              <a:ext cx="13287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>
                  <a:latin typeface="Arial Black" panose="020B0A04020102020204" pitchFamily="34" charset="0"/>
                </a:rPr>
                <a:t>Capturing the Opportunity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72BD48-CA08-4A82-87CB-1993886D8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C9DE-5FD4-49D6-A83B-97AF7FF0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6519" y="1027437"/>
            <a:ext cx="5397821" cy="285437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400" b="1">
                <a:latin typeface="Swis721 BT"/>
                <a:ea typeface="+mj-lt"/>
                <a:cs typeface="+mj-lt"/>
                <a:hlinkClick r:id="rId2"/>
              </a:rPr>
              <a:t>Click here</a:t>
            </a:r>
            <a:r>
              <a:rPr lang="en-US" sz="2400" b="1">
                <a:latin typeface="Swis721 BT"/>
                <a:ea typeface="+mj-lt"/>
                <a:cs typeface="+mj-lt"/>
              </a:rPr>
              <a:t> to watch experts from </a:t>
            </a:r>
            <a:r>
              <a:rPr lang="en-US" sz="2400" b="1" err="1">
                <a:latin typeface="Swis721 BT"/>
                <a:ea typeface="+mj-lt"/>
                <a:cs typeface="+mj-lt"/>
              </a:rPr>
              <a:t>Liontrust</a:t>
            </a:r>
            <a:r>
              <a:rPr lang="en-US" sz="2400" b="1">
                <a:latin typeface="Swis721 BT"/>
                <a:ea typeface="+mj-lt"/>
                <a:cs typeface="+mj-lt"/>
              </a:rPr>
              <a:t> Asset Management and The University of Glasgow   describe the role of finance in the economy.</a:t>
            </a:r>
          </a:p>
          <a:p>
            <a:pPr algn="l"/>
            <a:endParaRPr lang="en-GB" sz="3300"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45475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6" y="640080"/>
            <a:ext cx="3876874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53D9D6-85AC-4B5C-BB6C-E15D6F3BF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 t="5539" r="11662" b="15452"/>
          <a:stretch/>
        </p:blipFill>
        <p:spPr>
          <a:xfrm>
            <a:off x="1267343" y="3465419"/>
            <a:ext cx="2716461" cy="2648077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2C71F2-7657-4A22-BE4C-647EEDE9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4294" y="4051269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02B8E2A-7B1D-454A-852C-2EC7283D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29" y="832357"/>
            <a:ext cx="2452211" cy="24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C9DE-5FD4-49D6-A83B-97AF7FF0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077" y="1312576"/>
            <a:ext cx="5397821" cy="253198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400" b="1">
                <a:latin typeface="Swis721 BT"/>
                <a:ea typeface="+mj-lt"/>
                <a:cs typeface="+mj-lt"/>
                <a:hlinkClick r:id="rId2"/>
              </a:rPr>
              <a:t>Click here</a:t>
            </a:r>
            <a:r>
              <a:rPr lang="en-US" sz="2400" b="1">
                <a:latin typeface="Swis721 BT"/>
                <a:ea typeface="+mj-lt"/>
                <a:cs typeface="+mj-lt"/>
              </a:rPr>
              <a:t> to watch experts from the Scottish Government, </a:t>
            </a:r>
            <a:r>
              <a:rPr lang="en-US" sz="2400" b="1" err="1">
                <a:latin typeface="Swis721 BT"/>
                <a:ea typeface="+mj-lt"/>
                <a:cs typeface="+mj-lt"/>
              </a:rPr>
              <a:t>Liontrust</a:t>
            </a:r>
            <a:r>
              <a:rPr lang="en-US" sz="2400" b="1">
                <a:latin typeface="Swis721 BT"/>
                <a:ea typeface="+mj-lt"/>
                <a:cs typeface="+mj-lt"/>
              </a:rPr>
              <a:t> Asset Management and The University of Glasgow describe Green Finance.</a:t>
            </a:r>
            <a:endParaRPr lang="en-US" sz="2400">
              <a:ea typeface="+mj-lt"/>
              <a:cs typeface="+mj-lt"/>
            </a:endParaRPr>
          </a:p>
          <a:p>
            <a:pPr algn="l"/>
            <a:endParaRPr lang="en-US" sz="2400" b="1">
              <a:solidFill>
                <a:srgbClr val="008000"/>
              </a:solidFill>
              <a:latin typeface="Swis721 BT"/>
              <a:ea typeface="+mj-lt"/>
              <a:cs typeface="+mj-lt"/>
            </a:endParaRPr>
          </a:p>
          <a:p>
            <a:pPr algn="l"/>
            <a:endParaRPr lang="en-GB" sz="3300"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45475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6" y="640080"/>
            <a:ext cx="3876874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53D9D6-85AC-4B5C-BB6C-E15D6F3BF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 t="5539" r="11662" b="15452"/>
          <a:stretch/>
        </p:blipFill>
        <p:spPr>
          <a:xfrm>
            <a:off x="1267343" y="3465419"/>
            <a:ext cx="2716461" cy="2648077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2C71F2-7657-4A22-BE4C-647EEDE9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4294" y="4051269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02B8E2A-7B1D-454A-852C-2EC7283D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29" y="832357"/>
            <a:ext cx="2452211" cy="24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A86C-6402-492A-9A5F-730FE4F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>
                <a:latin typeface="Swis721 BT"/>
              </a:rPr>
              <a:t>Activity – True or False?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2BD48-CA08-4A82-87CB-1993886D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" y="803049"/>
            <a:ext cx="2452211" cy="2470743"/>
          </a:xfrm>
          <a:prstGeom prst="rect">
            <a:avLst/>
          </a:prstGeom>
        </p:spPr>
      </p:pic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751A9C18-0D3B-4D01-A57E-903E056AA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5B19-2115-477D-967A-675F7F99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600" b="1">
                <a:latin typeface="Swis721 BT"/>
              </a:rPr>
              <a:t>Which of the following statements is true about Green Finance?</a:t>
            </a:r>
            <a:endParaRPr lang="en-GB" sz="1600" b="1">
              <a:latin typeface="Swis721 BT"/>
              <a:cs typeface="Calibri"/>
            </a:endParaRPr>
          </a:p>
          <a:p>
            <a:endParaRPr lang="en-GB" sz="1600">
              <a:latin typeface="Swis721 BT"/>
              <a:cs typeface="Calibri"/>
            </a:endParaRPr>
          </a:p>
          <a:p>
            <a:r>
              <a:rPr lang="en-GB" sz="1600">
                <a:latin typeface="Swis721 BT"/>
                <a:cs typeface="Calibri"/>
              </a:rPr>
              <a:t>Green Finance should not be about making money</a:t>
            </a:r>
          </a:p>
          <a:p>
            <a:endParaRPr lang="en-GB" sz="1600">
              <a:latin typeface="Swis721 BT"/>
              <a:cs typeface="Calibri"/>
            </a:endParaRPr>
          </a:p>
          <a:p>
            <a:r>
              <a:rPr lang="en-GB" sz="1600">
                <a:latin typeface="Swis721 BT"/>
                <a:cs typeface="Calibri"/>
              </a:rPr>
              <a:t>Green Finance is about investing in companies that are contributing to a more economically and environmentally prosperous future</a:t>
            </a:r>
          </a:p>
          <a:p>
            <a:endParaRPr lang="en-GB" sz="1600">
              <a:latin typeface="Swis721 BT"/>
              <a:cs typeface="Calibri"/>
            </a:endParaRPr>
          </a:p>
          <a:p>
            <a:r>
              <a:rPr lang="en-GB" sz="1600">
                <a:latin typeface="Swis721 BT"/>
                <a:cs typeface="Calibri"/>
              </a:rPr>
              <a:t>Green finance is about the financial sector creating products such as ways of investing or loaning that are targeted to sustainability objectives</a:t>
            </a:r>
          </a:p>
          <a:p>
            <a:endParaRPr lang="en-GB" sz="1600">
              <a:latin typeface="Swis721 BT"/>
              <a:cs typeface="Calibri"/>
            </a:endParaRPr>
          </a:p>
          <a:p>
            <a:pPr marL="0" indent="0">
              <a:buNone/>
            </a:pPr>
            <a:r>
              <a:rPr lang="en-GB" sz="1600">
                <a:latin typeface="Swis721 BT"/>
                <a:cs typeface="Calibri"/>
              </a:rPr>
              <a:t>Go to the next slide for the answers...</a:t>
            </a:r>
          </a:p>
          <a:p>
            <a:endParaRPr lang="en-GB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79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A86C-6402-492A-9A5F-730FE4F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954" y="216516"/>
            <a:ext cx="6422849" cy="1676603"/>
          </a:xfrm>
        </p:spPr>
        <p:txBody>
          <a:bodyPr>
            <a:normAutofit/>
          </a:bodyPr>
          <a:lstStyle/>
          <a:p>
            <a:r>
              <a:rPr lang="en-GB">
                <a:latin typeface="Swis721 BT"/>
              </a:rPr>
              <a:t>Activity Answers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2BD48-CA08-4A82-87CB-1993886D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60597"/>
            <a:ext cx="3113280" cy="3136806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5B19-2115-477D-967A-675F7F99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427" y="1774093"/>
            <a:ext cx="6940617" cy="42836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>
                <a:latin typeface="Swis721 BT"/>
                <a:cs typeface="Calibri"/>
              </a:rPr>
              <a:t>Green Finance should not be about making money</a:t>
            </a:r>
            <a:endParaRPr lang="en-US" sz="1800">
              <a:cs typeface="Calibri"/>
            </a:endParaRPr>
          </a:p>
          <a:p>
            <a:r>
              <a:rPr lang="en-GB" sz="1800" b="1">
                <a:latin typeface="Swis721 BT"/>
                <a:cs typeface="Calibri"/>
              </a:rPr>
              <a:t>False </a:t>
            </a:r>
            <a:r>
              <a:rPr lang="en-GB" sz="1800">
                <a:latin typeface="Swis721 BT"/>
                <a:cs typeface="Calibri"/>
              </a:rPr>
              <a:t>– Green finance is about considering both sustainability and financial outcome</a:t>
            </a:r>
          </a:p>
          <a:p>
            <a:endParaRPr lang="en-GB" sz="1800">
              <a:latin typeface="Swis721 BT"/>
              <a:cs typeface="Calibri"/>
            </a:endParaRPr>
          </a:p>
          <a:p>
            <a:r>
              <a:rPr lang="en-GB" sz="1800">
                <a:latin typeface="Swis721 BT"/>
                <a:cs typeface="Calibri"/>
              </a:rPr>
              <a:t>Green Finance is about investing in companies that are contributing to a more economically and environmentally prosperous future</a:t>
            </a:r>
            <a:endParaRPr lang="en-US" sz="1800">
              <a:ea typeface="+mn-lt"/>
              <a:cs typeface="+mn-lt"/>
            </a:endParaRPr>
          </a:p>
          <a:p>
            <a:r>
              <a:rPr lang="en-GB" sz="1800" b="1">
                <a:latin typeface="Swis721 BT"/>
                <a:ea typeface="+mn-lt"/>
                <a:cs typeface="+mn-lt"/>
              </a:rPr>
              <a:t>True – </a:t>
            </a:r>
            <a:r>
              <a:rPr lang="en-GB" sz="1800">
                <a:latin typeface="Swis721 BT"/>
                <a:ea typeface="+mn-lt"/>
                <a:cs typeface="+mn-lt"/>
              </a:rPr>
              <a:t>Green finance is about balancing financial prosperity with environmental prosperity</a:t>
            </a:r>
          </a:p>
          <a:p>
            <a:endParaRPr lang="en-GB" sz="1800">
              <a:latin typeface="Calibri" panose="020F0502020204030204"/>
              <a:cs typeface="Calibri"/>
            </a:endParaRPr>
          </a:p>
          <a:p>
            <a:r>
              <a:rPr lang="en-GB" sz="1800">
                <a:latin typeface="Swis721 BT"/>
                <a:cs typeface="Calibri"/>
              </a:rPr>
              <a:t>Green finance is about the financial sector creating products such as ways of investing or loaning that are targeted to sustainability objectives</a:t>
            </a:r>
            <a:endParaRPr lang="en-US" sz="1800">
              <a:ea typeface="+mn-lt"/>
              <a:cs typeface="+mn-lt"/>
            </a:endParaRPr>
          </a:p>
          <a:p>
            <a:r>
              <a:rPr lang="en-GB" sz="1800" b="1">
                <a:latin typeface="Swis721 BT"/>
                <a:cs typeface="Calibri"/>
              </a:rPr>
              <a:t>True </a:t>
            </a:r>
            <a:r>
              <a:rPr lang="en-GB" sz="1800">
                <a:latin typeface="Swis721 BT"/>
                <a:cs typeface="Calibri"/>
              </a:rPr>
              <a:t>– a key aspect of green finance is thinking of ways that investors can make money through various ways of investing that do not harm the planet</a:t>
            </a:r>
            <a:endParaRPr lang="en-GB" sz="1800">
              <a:cs typeface="Calibri"/>
            </a:endParaRPr>
          </a:p>
          <a:p>
            <a:endParaRPr lang="en-GB" sz="1300"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1300"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1300"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1300"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1300"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1300"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1300">
              <a:latin typeface="Swis721 BT"/>
              <a:cs typeface="Calibri"/>
            </a:endParaRPr>
          </a:p>
          <a:p>
            <a:endParaRPr lang="en-GB" sz="13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56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52DA-2D36-4297-891C-7703D5CE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52" y="325569"/>
            <a:ext cx="10515600" cy="74969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8000"/>
                </a:solidFill>
                <a:latin typeface="Swis721 BT"/>
              </a:rPr>
              <a:t>Green Finance System Breakdown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5DEB0A-D0DE-4A22-9F53-544F968FE027}"/>
              </a:ext>
            </a:extLst>
          </p:cNvPr>
          <p:cNvSpPr/>
          <p:nvPr/>
        </p:nvSpPr>
        <p:spPr>
          <a:xfrm>
            <a:off x="4755715" y="1739188"/>
            <a:ext cx="2054268" cy="62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Investors 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8F222D-B93C-47C2-9DA3-21C921BAFE69}"/>
              </a:ext>
            </a:extLst>
          </p:cNvPr>
          <p:cNvCxnSpPr>
            <a:cxnSpLocks/>
          </p:cNvCxnSpPr>
          <p:nvPr/>
        </p:nvCxnSpPr>
        <p:spPr>
          <a:xfrm flipH="1">
            <a:off x="2379293" y="2350892"/>
            <a:ext cx="2381903" cy="96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102567-EC45-468C-9393-3F31C5375305}"/>
              </a:ext>
            </a:extLst>
          </p:cNvPr>
          <p:cNvCxnSpPr>
            <a:cxnSpLocks/>
          </p:cNvCxnSpPr>
          <p:nvPr/>
        </p:nvCxnSpPr>
        <p:spPr>
          <a:xfrm>
            <a:off x="5782849" y="2371033"/>
            <a:ext cx="0" cy="97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2BC60-E917-42C6-9CDD-97F0E45D7D04}"/>
              </a:ext>
            </a:extLst>
          </p:cNvPr>
          <p:cNvCxnSpPr>
            <a:cxnSpLocks/>
          </p:cNvCxnSpPr>
          <p:nvPr/>
        </p:nvCxnSpPr>
        <p:spPr>
          <a:xfrm>
            <a:off x="6829534" y="2327079"/>
            <a:ext cx="2773124" cy="105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3278C-AD5D-425E-BA92-EC36EC3E1D79}"/>
              </a:ext>
            </a:extLst>
          </p:cNvPr>
          <p:cNvSpPr/>
          <p:nvPr/>
        </p:nvSpPr>
        <p:spPr>
          <a:xfrm>
            <a:off x="2467107" y="4425035"/>
            <a:ext cx="4138810" cy="7078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Companies focusing on ‘green’ initiatives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8E68D4-2426-41D1-B399-37BF22EC5E19}"/>
              </a:ext>
            </a:extLst>
          </p:cNvPr>
          <p:cNvCxnSpPr>
            <a:cxnSpLocks/>
          </p:cNvCxnSpPr>
          <p:nvPr/>
        </p:nvCxnSpPr>
        <p:spPr>
          <a:xfrm flipH="1">
            <a:off x="2652841" y="3835586"/>
            <a:ext cx="4767" cy="58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C62C25-79B0-47DF-B72F-62668DBBDD24}"/>
              </a:ext>
            </a:extLst>
          </p:cNvPr>
          <p:cNvCxnSpPr>
            <a:cxnSpLocks/>
          </p:cNvCxnSpPr>
          <p:nvPr/>
        </p:nvCxnSpPr>
        <p:spPr>
          <a:xfrm>
            <a:off x="5826275" y="3820235"/>
            <a:ext cx="9799" cy="598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C94034-5BFF-4581-9238-238A484F935E}"/>
              </a:ext>
            </a:extLst>
          </p:cNvPr>
          <p:cNvSpPr/>
          <p:nvPr/>
        </p:nvSpPr>
        <p:spPr>
          <a:xfrm>
            <a:off x="5093403" y="3372509"/>
            <a:ext cx="1378891" cy="443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Equities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58DFA94-5EF7-4D39-A205-59189CD27D79}"/>
              </a:ext>
            </a:extLst>
          </p:cNvPr>
          <p:cNvSpPr/>
          <p:nvPr/>
        </p:nvSpPr>
        <p:spPr>
          <a:xfrm>
            <a:off x="8818322" y="3429000"/>
            <a:ext cx="1540701" cy="4634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Green Bonds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3B13EA-AEEC-438A-89A1-D050A806DEAA}"/>
              </a:ext>
            </a:extLst>
          </p:cNvPr>
          <p:cNvSpPr/>
          <p:nvPr/>
        </p:nvSpPr>
        <p:spPr>
          <a:xfrm>
            <a:off x="8085555" y="4383820"/>
            <a:ext cx="3268245" cy="7078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Government 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84106A7-C970-4334-96BE-FD0B78BB7143}"/>
              </a:ext>
            </a:extLst>
          </p:cNvPr>
          <p:cNvSpPr/>
          <p:nvPr/>
        </p:nvSpPr>
        <p:spPr>
          <a:xfrm>
            <a:off x="1465563" y="3358764"/>
            <a:ext cx="1702505" cy="4867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Venture capital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23CEA5A-6E19-4BA5-A110-EE45EABD4CF7}"/>
              </a:ext>
            </a:extLst>
          </p:cNvPr>
          <p:cNvCxnSpPr>
            <a:cxnSpLocks/>
          </p:cNvCxnSpPr>
          <p:nvPr/>
        </p:nvCxnSpPr>
        <p:spPr>
          <a:xfrm>
            <a:off x="9613727" y="3966958"/>
            <a:ext cx="0" cy="39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6A6629-567F-4170-88F8-80F845091CCF}"/>
              </a:ext>
            </a:extLst>
          </p:cNvPr>
          <p:cNvCxnSpPr>
            <a:cxnSpLocks/>
          </p:cNvCxnSpPr>
          <p:nvPr/>
        </p:nvCxnSpPr>
        <p:spPr>
          <a:xfrm flipH="1">
            <a:off x="9612484" y="5093748"/>
            <a:ext cx="15874" cy="709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0429D01-192D-4446-84BB-DBC6E0837D13}"/>
              </a:ext>
            </a:extLst>
          </p:cNvPr>
          <p:cNvCxnSpPr>
            <a:cxnSpLocks/>
          </p:cNvCxnSpPr>
          <p:nvPr/>
        </p:nvCxnSpPr>
        <p:spPr>
          <a:xfrm flipH="1">
            <a:off x="2268365" y="5156068"/>
            <a:ext cx="870296" cy="568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B898D6F-64AB-45C9-B9B2-2878652582AB}"/>
              </a:ext>
            </a:extLst>
          </p:cNvPr>
          <p:cNvCxnSpPr>
            <a:cxnSpLocks/>
          </p:cNvCxnSpPr>
          <p:nvPr/>
        </p:nvCxnSpPr>
        <p:spPr>
          <a:xfrm>
            <a:off x="4384110" y="5140804"/>
            <a:ext cx="18742" cy="67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635D0C2-A2BC-47DE-BDE3-17F8C449CEC6}"/>
              </a:ext>
            </a:extLst>
          </p:cNvPr>
          <p:cNvCxnSpPr>
            <a:cxnSpLocks/>
          </p:cNvCxnSpPr>
          <p:nvPr/>
        </p:nvCxnSpPr>
        <p:spPr>
          <a:xfrm>
            <a:off x="6232442" y="5157110"/>
            <a:ext cx="397287" cy="63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58FF232-52B8-494C-8743-B3F954D8525A}"/>
              </a:ext>
            </a:extLst>
          </p:cNvPr>
          <p:cNvSpPr/>
          <p:nvPr/>
        </p:nvSpPr>
        <p:spPr>
          <a:xfrm>
            <a:off x="253383" y="5754111"/>
            <a:ext cx="2567830" cy="764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/>
              <a:t>Green Tech  e.g. Electric car charging points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329C53-2287-4837-8173-C940CF74E592}"/>
              </a:ext>
            </a:extLst>
          </p:cNvPr>
          <p:cNvSpPr/>
          <p:nvPr/>
        </p:nvSpPr>
        <p:spPr>
          <a:xfrm>
            <a:off x="3031297" y="5793770"/>
            <a:ext cx="2567823" cy="7248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Creating products from recycled plastics (or no plastic!)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C3CFAFA-B808-491C-8242-72EAB0D4BA63}"/>
              </a:ext>
            </a:extLst>
          </p:cNvPr>
          <p:cNvSpPr/>
          <p:nvPr/>
        </p:nvSpPr>
        <p:spPr>
          <a:xfrm>
            <a:off x="8180610" y="5797318"/>
            <a:ext cx="2743187" cy="6173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New Infrastructure e.g. Energy Efficient Buildings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5B9FE5-2BA7-43FC-8F33-8863E1DB60D6}"/>
              </a:ext>
            </a:extLst>
          </p:cNvPr>
          <p:cNvSpPr/>
          <p:nvPr/>
        </p:nvSpPr>
        <p:spPr>
          <a:xfrm>
            <a:off x="5782849" y="5771476"/>
            <a:ext cx="1920658" cy="7248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Carbon Offsetting </a:t>
            </a:r>
            <a:r>
              <a:rPr lang="en-GB" err="1"/>
              <a:t>startups</a:t>
            </a:r>
            <a:r>
              <a:rPr lang="en-GB"/>
              <a:t> </a:t>
            </a:r>
            <a:endParaRPr lang="en-GB">
              <a:cs typeface="Calibri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3C83EC7-094D-478F-A816-E38D396E7356}"/>
              </a:ext>
            </a:extLst>
          </p:cNvPr>
          <p:cNvSpPr/>
          <p:nvPr/>
        </p:nvSpPr>
        <p:spPr>
          <a:xfrm>
            <a:off x="2349417" y="5282138"/>
            <a:ext cx="4256500" cy="1714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B050"/>
                </a:solidFill>
              </a:rPr>
              <a:t>Examples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61EE8A-B50B-4EA4-B218-3F410D25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6CEC2-D66F-46B2-A058-2A345EA504E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2D0C61-10BF-48B8-AFB1-A45AB034E4B5}"/>
              </a:ext>
            </a:extLst>
          </p:cNvPr>
          <p:cNvSpPr/>
          <p:nvPr/>
        </p:nvSpPr>
        <p:spPr>
          <a:xfrm>
            <a:off x="2936791" y="2781825"/>
            <a:ext cx="5955125" cy="2111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rgbClr val="00B050"/>
                </a:solidFill>
              </a:rPr>
              <a:t>Ways of Investing</a:t>
            </a:r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D529BA-3A20-43C5-AD90-68868F6B45AB}"/>
              </a:ext>
            </a:extLst>
          </p:cNvPr>
          <p:cNvSpPr/>
          <p:nvPr/>
        </p:nvSpPr>
        <p:spPr>
          <a:xfrm>
            <a:off x="2389104" y="3964512"/>
            <a:ext cx="7495000" cy="1634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rgbClr val="00B050"/>
                </a:solidFill>
              </a:rPr>
              <a:t>Who they invest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0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80924-B28A-4FC5-A4A4-EAAB71920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rgbClr val="008000"/>
                </a:solidFill>
                <a:latin typeface="Swis721 BT"/>
              </a:rPr>
              <a:t>2.3</a:t>
            </a:r>
            <a:r>
              <a:rPr lang="en-GB">
                <a:solidFill>
                  <a:srgbClr val="008000"/>
                </a:solidFill>
                <a:latin typeface="Swis721 BT"/>
              </a:rPr>
              <a:t> </a:t>
            </a:r>
            <a:r>
              <a:rPr lang="en-GB" b="1">
                <a:solidFill>
                  <a:srgbClr val="008000"/>
                </a:solidFill>
                <a:latin typeface="Swis721 BT"/>
              </a:rPr>
              <a:t>Financing Green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DDDC4E-42FA-403E-912A-F76D52BA5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>
                <a:latin typeface="Calibri"/>
                <a:ea typeface="Calibri" panose="020F0502020204030204" pitchFamily="34" charset="0"/>
                <a:cs typeface="Times New Roman"/>
              </a:rPr>
              <a:t>Instruments</a:t>
            </a:r>
            <a:r>
              <a:rPr lang="en-GB" sz="3200">
                <a:effectLst/>
                <a:latin typeface="Calibri"/>
                <a:ea typeface="Calibri" panose="020F0502020204030204" pitchFamily="34" charset="0"/>
                <a:cs typeface="Times New Roman"/>
              </a:rPr>
              <a:t> used in green finance:</a:t>
            </a:r>
            <a:r>
              <a:rPr lang="en-GB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>
                <a:effectLst/>
                <a:latin typeface="Calibri"/>
                <a:ea typeface="Calibri" panose="020F0502020204030204" pitchFamily="34" charset="0"/>
                <a:cs typeface="Times New Roman"/>
              </a:rPr>
              <a:t>Sustainable Funds</a:t>
            </a:r>
            <a:r>
              <a:rPr lang="en-GB" sz="3200"/>
              <a:t> Green Bonds and Public Investment</a:t>
            </a:r>
          </a:p>
          <a:p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B38E1-E924-43DC-B5E9-1B747651B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B97C4CC-EB82-4552-9AE5-0BEE4581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6"/>
            <a:ext cx="2327584" cy="1642400"/>
          </a:xfrm>
          <a:prstGeom prst="rect">
            <a:avLst/>
          </a:prstGeom>
        </p:spPr>
      </p:pic>
      <p:pic>
        <p:nvPicPr>
          <p:cNvPr id="10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DD46A4-A7E4-45CE-94DA-6A866EAA5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392" y="5877334"/>
            <a:ext cx="1522047" cy="9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09B4-737F-4648-8524-B7875AA4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388938"/>
            <a:ext cx="10515600" cy="1325563"/>
          </a:xfrm>
        </p:spPr>
        <p:txBody>
          <a:bodyPr/>
          <a:lstStyle/>
          <a:p>
            <a:r>
              <a:rPr lang="en-GB">
                <a:solidFill>
                  <a:srgbClr val="008000"/>
                </a:solidFill>
                <a:latin typeface="Swis721 BT" panose="020B0504020202020204"/>
              </a:rPr>
              <a:t>Financing Green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D7C8D-C96B-4243-B847-9EF29A35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865313"/>
            <a:ext cx="95533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Swis721 BT"/>
              </a:rPr>
              <a:t>The Financing Green pillar refers to mobilizing more finance towards green and sustainable goods and services. </a:t>
            </a:r>
          </a:p>
          <a:p>
            <a:pPr>
              <a:buFont typeface="Arial"/>
              <a:buChar char="•"/>
            </a:pPr>
            <a:r>
              <a:rPr lang="en-GB" sz="2400">
                <a:latin typeface="Swis721 BT"/>
                <a:ea typeface="+mn-lt"/>
                <a:cs typeface="+mn-lt"/>
              </a:rPr>
              <a:t>This includes using 'green instruments' through which green businesses can be financed.</a:t>
            </a:r>
            <a:endParaRPr lang="en-GB" sz="2400">
              <a:latin typeface="Swis721 BT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400">
                <a:latin typeface="Swis721 BT"/>
                <a:ea typeface="+mn-lt"/>
                <a:cs typeface="+mn-lt"/>
              </a:rPr>
              <a:t>An </a:t>
            </a:r>
            <a:r>
              <a:rPr lang="en-GB" sz="2400" b="1">
                <a:latin typeface="Swis721 BT"/>
                <a:ea typeface="+mn-lt"/>
                <a:cs typeface="+mn-lt"/>
              </a:rPr>
              <a:t>instrument </a:t>
            </a:r>
            <a:r>
              <a:rPr lang="en-GB" sz="2400">
                <a:latin typeface="Swis721 BT"/>
                <a:ea typeface="+mn-lt"/>
                <a:cs typeface="+mn-lt"/>
              </a:rPr>
              <a:t>is the way that a company invest money. There are lots of different ways (or 'instruments') used to invest money </a:t>
            </a:r>
          </a:p>
          <a:p>
            <a:pPr>
              <a:buFont typeface="Arial"/>
              <a:buChar char="•"/>
            </a:pPr>
            <a:r>
              <a:rPr lang="en-GB" sz="2400">
                <a:latin typeface="Swis721 BT"/>
                <a:ea typeface="+mn-lt"/>
                <a:cs typeface="+mn-lt"/>
              </a:rPr>
              <a:t>In this section we will introduce 2 important instruments for Green Finance</a:t>
            </a:r>
            <a:endParaRPr lang="en-US" sz="2400">
              <a:latin typeface="Swis721 BT"/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en-GB">
                <a:latin typeface="Swis721 BT"/>
                <a:ea typeface="+mn-lt"/>
                <a:cs typeface="+mn-lt"/>
              </a:rPr>
              <a:t>Sustainable Funds</a:t>
            </a:r>
            <a:endParaRPr lang="en-US">
              <a:latin typeface="Swis721 BT"/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en-GB">
                <a:latin typeface="Swis721 BT"/>
                <a:ea typeface="+mn-lt"/>
                <a:cs typeface="+mn-lt"/>
              </a:rPr>
              <a:t>Green Bonds</a:t>
            </a:r>
            <a:endParaRPr lang="en-US">
              <a:latin typeface="Swis721 BT"/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B96A6-7B91-4DB0-A388-0F93CB61E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pic>
        <p:nvPicPr>
          <p:cNvPr id="7" name="Graphic 6" descr="Deciduous tree outline">
            <a:extLst>
              <a:ext uri="{FF2B5EF4-FFF2-40B4-BE49-F238E27FC236}">
                <a16:creationId xmlns:a16="http://schemas.microsoft.com/office/drawing/2014/main" id="{A6617061-B2A4-4A68-B779-1B05F10B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7046" y="4073046"/>
            <a:ext cx="2784953" cy="278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94D372-329F-48A0-887B-E805DFB40561}"/>
              </a:ext>
            </a:extLst>
          </p:cNvPr>
          <p:cNvSpPr txBox="1"/>
          <p:nvPr/>
        </p:nvSpPr>
        <p:spPr>
          <a:xfrm>
            <a:off x="10140924" y="4693842"/>
            <a:ext cx="1317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Arial Black" panose="020B0A04020102020204" pitchFamily="34" charset="0"/>
              </a:rPr>
              <a:t>Financing Green</a:t>
            </a:r>
          </a:p>
        </p:txBody>
      </p:sp>
    </p:spTree>
    <p:extLst>
      <p:ext uri="{BB962C8B-B14F-4D97-AF65-F5344CB8AC3E}">
        <p14:creationId xmlns:p14="http://schemas.microsoft.com/office/powerpoint/2010/main" val="316653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52DA-2D36-4297-891C-7703D5CE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333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300">
                <a:solidFill>
                  <a:srgbClr val="008000"/>
                </a:solidFill>
                <a:latin typeface="Swis721 BT"/>
              </a:rPr>
              <a:t>Sustainable Funds</a:t>
            </a:r>
            <a:r>
              <a:rPr lang="en-GB" sz="2200">
                <a:solidFill>
                  <a:srgbClr val="008000"/>
                </a:solidFill>
                <a:latin typeface="Swis721 BT"/>
              </a:rPr>
              <a:t> </a:t>
            </a:r>
            <a:br>
              <a:rPr lang="en-GB" sz="4000"/>
            </a:br>
            <a:r>
              <a:rPr lang="en-GB" sz="4000"/>
              <a:t> </a:t>
            </a:r>
            <a:endParaRPr lang="en-GB" sz="4000">
              <a:cs typeface="Calibri Ligh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2D1963-D836-4231-A7DE-69F7F1D9F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427" y="2143748"/>
            <a:ext cx="11025049" cy="526657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sz="9600">
                <a:latin typeface="Swis721 BT"/>
              </a:rPr>
              <a:t>Sustainable Funds are large amounts of money invested in environmentally viable businesses, initiatives or companies. </a:t>
            </a:r>
            <a:endParaRPr lang="en-US"/>
          </a:p>
          <a:p>
            <a:endParaRPr lang="en-GB" sz="9600">
              <a:latin typeface="Swis721 BT"/>
            </a:endParaRPr>
          </a:p>
          <a:p>
            <a:r>
              <a:rPr lang="en-GB" sz="9600">
                <a:latin typeface="Swis721 BT"/>
              </a:rPr>
              <a:t>Asset Management firms are a type of ‘investor’. Their job is to manage these funds for individuals and companies. They need to make investment decisions on behalf of their clients to grow their finances.</a:t>
            </a:r>
            <a:endParaRPr lang="en-GB">
              <a:cs typeface="Calibri"/>
            </a:endParaRPr>
          </a:p>
          <a:p>
            <a:endParaRPr lang="en-GB" sz="9600">
              <a:latin typeface="Swis721 BT"/>
            </a:endParaRPr>
          </a:p>
          <a:p>
            <a:r>
              <a:rPr lang="en-GB" sz="9600">
                <a:latin typeface="Swis721 BT"/>
              </a:rPr>
              <a:t>Businesses can issue equities, which asset management firms can buy (invest in) on behalf of one or more of their clients. </a:t>
            </a:r>
            <a:endParaRPr lang="en-GB" sz="9600">
              <a:latin typeface="Swis721 BT"/>
              <a:cs typeface="Calibri"/>
            </a:endParaRPr>
          </a:p>
          <a:p>
            <a:endParaRPr lang="en-GB" sz="9600">
              <a:latin typeface="Swis721 BT"/>
            </a:endParaRPr>
          </a:p>
          <a:p>
            <a:r>
              <a:rPr lang="en-GB" sz="9600">
                <a:latin typeface="Swis721 BT"/>
              </a:rPr>
              <a:t>Asset Management firms can have several funds, but with a </a:t>
            </a:r>
            <a:r>
              <a:rPr lang="en-GB" sz="9600" b="1">
                <a:latin typeface="Swis721 BT"/>
              </a:rPr>
              <a:t>sustainable fund</a:t>
            </a:r>
            <a:r>
              <a:rPr lang="en-GB" sz="9600">
                <a:latin typeface="Swis721 BT"/>
              </a:rPr>
              <a:t>, the money is only used to invest in sustainable/green companies.</a:t>
            </a:r>
            <a:endParaRPr lang="en-GB" sz="9600">
              <a:latin typeface="Swis721 BT"/>
              <a:cs typeface="Calibri"/>
            </a:endParaRPr>
          </a:p>
          <a:p>
            <a:endParaRPr lang="en-GB" sz="9600"/>
          </a:p>
          <a:p>
            <a:endParaRPr lang="en-GB" sz="4800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3" name="Picture 2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15DA60F0-B9EF-4739-9903-4B50FB0B3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7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C9DE-5FD4-49D6-A83B-97AF7FF0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923" y="609191"/>
            <a:ext cx="5397821" cy="3313524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400" b="1">
                <a:latin typeface="Swis721 BT"/>
                <a:cs typeface="Calibri Light"/>
                <a:hlinkClick r:id="rId2"/>
              </a:rPr>
              <a:t>Click here</a:t>
            </a:r>
            <a:r>
              <a:rPr lang="en-GB" sz="2400" b="1">
                <a:latin typeface="Swis721 BT"/>
                <a:cs typeface="Calibri Light"/>
              </a:rPr>
              <a:t> to watch Martyn Jones, a manager of a sustainable fund at </a:t>
            </a:r>
            <a:r>
              <a:rPr lang="en-GB" sz="2400" b="1" err="1">
                <a:latin typeface="Swis721 BT"/>
                <a:cs typeface="Calibri Light"/>
              </a:rPr>
              <a:t>Liontrust</a:t>
            </a:r>
            <a:r>
              <a:rPr lang="en-GB" sz="2400" b="1">
                <a:latin typeface="Swis721 BT"/>
                <a:cs typeface="Calibri Light"/>
              </a:rPr>
              <a:t> describe sustainable funds .</a:t>
            </a:r>
            <a:endParaRPr lang="en-GB" sz="2400" b="1">
              <a:latin typeface="Swis721 BT"/>
              <a:ea typeface="+mj-lt"/>
              <a:cs typeface="+mj-lt"/>
            </a:endParaRPr>
          </a:p>
          <a:p>
            <a:pPr algn="l"/>
            <a:endParaRPr lang="en-US" sz="2400" b="1">
              <a:solidFill>
                <a:srgbClr val="008000"/>
              </a:solidFill>
              <a:latin typeface="Swis721 BT"/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45475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6" y="640080"/>
            <a:ext cx="3876874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53D9D6-85AC-4B5C-BB6C-E15D6F3BF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 t="5539" r="11662" b="15452"/>
          <a:stretch/>
        </p:blipFill>
        <p:spPr>
          <a:xfrm>
            <a:off x="1267343" y="3465419"/>
            <a:ext cx="2716461" cy="2648077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2C71F2-7657-4A22-BE4C-647EEDE9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4294" y="4051269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02B8E2A-7B1D-454A-852C-2EC7283D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29" y="832357"/>
            <a:ext cx="2452211" cy="24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E89A-0682-4A1D-8E71-F8BC93DA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rgbClr val="008000"/>
                </a:solidFill>
                <a:latin typeface="Swis721 BT" panose="020B0504020202020204"/>
              </a:rPr>
              <a:t>In Lesson 2 we will...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F3E6-6CA4-41BD-9F43-6C7958962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Swis721 BT"/>
              </a:rPr>
              <a:t>2.1: Explain the UK government's Green Finance Strategy</a:t>
            </a:r>
            <a:endParaRPr lang="en-US">
              <a:latin typeface="Swis721 BT"/>
            </a:endParaRPr>
          </a:p>
          <a:p>
            <a:pPr marL="0" indent="0">
              <a:buNone/>
            </a:pPr>
            <a:r>
              <a:rPr lang="en-GB">
                <a:latin typeface="Swis721 BT"/>
                <a:cs typeface="Calibri"/>
              </a:rPr>
              <a:t>2.2 Consider the difference between Green and Regular Finance</a:t>
            </a:r>
          </a:p>
          <a:p>
            <a:pPr marL="0" indent="0">
              <a:buNone/>
            </a:pPr>
            <a:r>
              <a:rPr lang="en-GB">
                <a:latin typeface="Swis721 BT"/>
                <a:cs typeface="Calibri"/>
              </a:rPr>
              <a:t>2.3 Introduce</a:t>
            </a:r>
            <a:r>
              <a:rPr lang="en-GB">
                <a:latin typeface="Swis721 BT"/>
              </a:rPr>
              <a:t> two types of Green Finance Instruments</a:t>
            </a:r>
            <a:r>
              <a:rPr lang="en-GB" b="1">
                <a:latin typeface="Swis721 BT"/>
              </a:rPr>
              <a:t> </a:t>
            </a:r>
            <a:endParaRPr lang="en-GB">
              <a:latin typeface="Swis721 BT"/>
              <a:cs typeface="Calibri"/>
            </a:endParaRPr>
          </a:p>
          <a:p>
            <a:pPr marL="914400" lvl="1" indent="-457200"/>
            <a:r>
              <a:rPr lang="en-GB">
                <a:latin typeface="Swis721 BT"/>
              </a:rPr>
              <a:t>Sustainable Funds </a:t>
            </a:r>
          </a:p>
          <a:p>
            <a:pPr marL="914400" lvl="1" indent="-457200"/>
            <a:r>
              <a:rPr lang="en-GB">
                <a:latin typeface="Swis721 BT"/>
              </a:rPr>
              <a:t>Green Bonds</a:t>
            </a:r>
            <a:endParaRPr lang="en-GB">
              <a:latin typeface="Swis721 BT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Swis721 BT"/>
                <a:cs typeface="Calibri"/>
              </a:rPr>
              <a:t>2.4 Consider how greening finance practices are measured </a:t>
            </a:r>
            <a:endParaRPr lang="en-GB">
              <a:latin typeface="Swis721 BT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 algn="ctr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8CA22-8CF6-4260-A967-7D4529A0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746" y="151677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97B7-CD9A-4399-AB5C-7F3CAF66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341313"/>
            <a:ext cx="10515600" cy="1325563"/>
          </a:xfrm>
        </p:spPr>
        <p:txBody>
          <a:bodyPr/>
          <a:lstStyle/>
          <a:p>
            <a:r>
              <a:rPr lang="en-GB">
                <a:solidFill>
                  <a:srgbClr val="008000"/>
                </a:solidFill>
                <a:latin typeface="Swis721 BT" panose="020B0504020202020204"/>
              </a:rPr>
              <a:t>Government Green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BEB0-1BDF-402B-8CC7-F1015D2BB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2159000"/>
            <a:ext cx="10371004" cy="49856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000">
                <a:latin typeface="Swis721 BT"/>
              </a:rPr>
              <a:t>A </a:t>
            </a:r>
            <a:r>
              <a:rPr lang="en-GB" sz="3000" b="1">
                <a:latin typeface="Swis721 BT"/>
              </a:rPr>
              <a:t>green bond</a:t>
            </a:r>
            <a:r>
              <a:rPr lang="en-GB" sz="3000">
                <a:latin typeface="Swis721 BT"/>
              </a:rPr>
              <a:t> is when the government receives a 'loan' from an investor to use for ‘green’ or environmentally friendly purposes. </a:t>
            </a:r>
            <a:endParaRPr lang="en-GB" sz="3000">
              <a:latin typeface="Swis721 BT"/>
              <a:cs typeface="Calibri"/>
            </a:endParaRPr>
          </a:p>
          <a:p>
            <a:r>
              <a:rPr lang="en-GB" sz="3000">
                <a:latin typeface="Swis721 BT"/>
                <a:cs typeface="Calibri"/>
              </a:rPr>
              <a:t>These can include new infrastructure such as green transport or energy efficient public housing.</a:t>
            </a:r>
          </a:p>
          <a:p>
            <a:pPr marL="0" indent="0">
              <a:buNone/>
            </a:pPr>
            <a:endParaRPr lang="en-GB">
              <a:highlight>
                <a:srgbClr val="FFFF00"/>
              </a:highlight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D9577-F3BC-4FD1-AA9E-6D744CE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C9DE-5FD4-49D6-A83B-97AF7FF0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615" y="618960"/>
            <a:ext cx="5397821" cy="2678524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400" b="1">
                <a:latin typeface="Swis721 BT"/>
                <a:ea typeface="+mj-lt"/>
                <a:cs typeface="+mj-lt"/>
                <a:hlinkClick r:id="rId2"/>
              </a:rPr>
              <a:t>Click to hear</a:t>
            </a:r>
            <a:r>
              <a:rPr lang="en-US" sz="2400" b="1">
                <a:latin typeface="Swis721 BT"/>
                <a:ea typeface="+mj-lt"/>
                <a:cs typeface="+mj-lt"/>
              </a:rPr>
              <a:t> Emma Harvey, Director of the Green Finance Institute, explain Green Bonds and their use by the Government.</a:t>
            </a:r>
            <a:endParaRPr lang="en-US" sz="2400">
              <a:latin typeface="Swis721 BT"/>
              <a:ea typeface="+mj-lt"/>
              <a:cs typeface="+mj-lt"/>
            </a:endParaRPr>
          </a:p>
          <a:p>
            <a:pPr algn="l"/>
            <a:endParaRPr lang="en-GB" sz="3300"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45475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6" y="640080"/>
            <a:ext cx="3876874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53D9D6-85AC-4B5C-BB6C-E15D6F3BF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 t="5539" r="11662" b="15452"/>
          <a:stretch/>
        </p:blipFill>
        <p:spPr>
          <a:xfrm>
            <a:off x="1267343" y="3465419"/>
            <a:ext cx="2716461" cy="2648077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2C71F2-7657-4A22-BE4C-647EEDE9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4294" y="4051269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02B8E2A-7B1D-454A-852C-2EC7283D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29" y="832357"/>
            <a:ext cx="2452211" cy="24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E08B-7A40-4E0F-966B-ECE18516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552877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8000"/>
                </a:solidFill>
                <a:latin typeface="Swis721 BT"/>
              </a:rPr>
              <a:t>Financing Green through the Scottish National Investment Bank ('The Bank')</a:t>
            </a:r>
            <a:endParaRPr lang="en-GB">
              <a:latin typeface="Swis721 B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EB27-196C-443E-B709-AC0EEF95D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452" y="2324482"/>
            <a:ext cx="109918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Swis721 BT"/>
                <a:ea typeface="Calibri" panose="020F0502020204030204" pitchFamily="34" charset="0"/>
                <a:cs typeface="Calibri"/>
              </a:rPr>
              <a:t>Financing Green is also about the government </a:t>
            </a:r>
            <a:r>
              <a:rPr lang="en-GB" sz="2400">
                <a:latin typeface="Swis721 BT"/>
                <a:ea typeface="Calibri" panose="020F0502020204030204" pitchFamily="34" charset="0"/>
              </a:rPr>
              <a:t>finding ways to grow the economy in environmentally friendly ways.</a:t>
            </a:r>
            <a:endParaRPr lang="en-GB" sz="2400">
              <a:latin typeface="Swis721 BT"/>
            </a:endParaRPr>
          </a:p>
          <a:p>
            <a:r>
              <a:rPr lang="en-GB" sz="2400">
                <a:latin typeface="Swis721 BT"/>
                <a:ea typeface="Calibri" panose="020F0502020204030204" pitchFamily="34" charset="0"/>
              </a:rPr>
              <a:t>One</a:t>
            </a:r>
            <a:r>
              <a:rPr lang="en-GB" sz="2400">
                <a:effectLst/>
                <a:latin typeface="Swis721 BT"/>
                <a:ea typeface="Calibri" panose="020F0502020204030204" pitchFamily="34" charset="0"/>
              </a:rPr>
              <a:t> </a:t>
            </a:r>
            <a:r>
              <a:rPr lang="en-GB" sz="2400">
                <a:latin typeface="Swis721 BT"/>
                <a:ea typeface="Calibri" panose="020F0502020204030204" pitchFamily="34" charset="0"/>
              </a:rPr>
              <a:t>example is 'The Bank':</a:t>
            </a:r>
            <a:r>
              <a:rPr lang="en-GB" sz="2400">
                <a:effectLst/>
                <a:latin typeface="Swis721 BT"/>
                <a:ea typeface="Calibri" panose="020F0502020204030204" pitchFamily="34" charset="0"/>
              </a:rPr>
              <a:t> a development investment bank for Scotland, </a:t>
            </a:r>
            <a:r>
              <a:rPr lang="en-GB" sz="2400">
                <a:latin typeface="Swis721 BT"/>
                <a:ea typeface="Calibri" panose="020F0502020204030204" pitchFamily="34" charset="0"/>
              </a:rPr>
              <a:t>funded by the Scottish Government (taxpayer money).</a:t>
            </a:r>
          </a:p>
          <a:p>
            <a:r>
              <a:rPr lang="en-GB" sz="2400">
                <a:latin typeface="Swis721 BT"/>
                <a:ea typeface="Calibri" panose="020F0502020204030204" pitchFamily="34" charset="0"/>
              </a:rPr>
              <a:t>It provides long term, impact investment to the Scottish economy to</a:t>
            </a:r>
            <a:r>
              <a:rPr lang="en-GB" sz="2400">
                <a:latin typeface="Swis721 BT"/>
                <a:ea typeface="+mn-lt"/>
              </a:rPr>
              <a:t> support </a:t>
            </a:r>
            <a:r>
              <a:rPr lang="en-GB" sz="2400">
                <a:latin typeface="Swis721 BT"/>
                <a:ea typeface="+mn-lt"/>
                <a:cs typeface="+mn-lt"/>
              </a:rPr>
              <a:t>Scotland’s transition to net zero by 2045.</a:t>
            </a:r>
            <a:endParaRPr lang="en-GB" sz="2400">
              <a:latin typeface="Swis721 BT"/>
              <a:cs typeface="Calibri"/>
            </a:endParaRPr>
          </a:p>
          <a:p>
            <a:r>
              <a:rPr lang="en-GB" sz="2400">
                <a:latin typeface="Swis721 BT"/>
                <a:ea typeface="Calibri" panose="020F0502020204030204" pitchFamily="34" charset="0"/>
              </a:rPr>
              <a:t>This means</a:t>
            </a:r>
            <a:r>
              <a:rPr lang="en-GB" sz="2400">
                <a:effectLst/>
                <a:latin typeface="Swis721 BT"/>
                <a:ea typeface="Calibri" panose="020F0502020204030204" pitchFamily="34" charset="0"/>
              </a:rPr>
              <a:t> The Bank will invest in Scottish businesses that are workin</a:t>
            </a:r>
            <a:r>
              <a:rPr lang="en-GB" sz="2400">
                <a:latin typeface="Swis721 BT"/>
                <a:ea typeface="Calibri" panose="020F0502020204030204" pitchFamily="34" charset="0"/>
              </a:rPr>
              <a:t>g </a:t>
            </a:r>
            <a:r>
              <a:rPr lang="en-GB" sz="2400">
                <a:effectLst/>
                <a:latin typeface="Swis721 BT"/>
                <a:ea typeface="Calibri" panose="020F0502020204030204" pitchFamily="34" charset="0"/>
              </a:rPr>
              <a:t>to build a fairer and more sustainable economy.</a:t>
            </a:r>
            <a:endParaRPr lang="en-GB" sz="2400">
              <a:effectLst/>
              <a:latin typeface="Swis721 BT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5899F-AE06-46EF-9AE0-39BCD390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1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F192-3129-4B65-A571-35CC6B27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5" y="384663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008000"/>
                </a:solidFill>
                <a:latin typeface="Swis721 BT"/>
              </a:rPr>
              <a:t>Example: The Bank and Forev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102B-CCA3-4C5D-AB21-D96B11DB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2" y="1265129"/>
            <a:ext cx="10827707" cy="538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>
              <a:latin typeface="Swis721 BT"/>
              <a:ea typeface="Calibri" panose="020F0502020204030204" pitchFamily="34" charset="0"/>
            </a:endParaRPr>
          </a:p>
          <a:p>
            <a:r>
              <a:rPr lang="en-GB" sz="2400">
                <a:latin typeface="Swis721 BT"/>
                <a:ea typeface="Calibri" panose="020F0502020204030204" pitchFamily="34" charset="0"/>
              </a:rPr>
              <a:t>Forev is a</a:t>
            </a:r>
            <a:r>
              <a:rPr lang="en-GB" sz="2400">
                <a:effectLst/>
                <a:latin typeface="Swis721 BT"/>
                <a:ea typeface="Calibri" panose="020F0502020204030204" pitchFamily="34" charset="0"/>
              </a:rPr>
              <a:t> company installing electric vehicle charging infrastructure in Scotland.</a:t>
            </a:r>
            <a:r>
              <a:rPr lang="en-GB" sz="2200">
                <a:latin typeface="Swis721 BT"/>
                <a:ea typeface="Calibri" panose="020F0502020204030204" pitchFamily="34" charset="0"/>
              </a:rPr>
              <a:t> </a:t>
            </a:r>
            <a:endParaRPr lang="en-GB" sz="2200">
              <a:latin typeface="Swis721 BT"/>
            </a:endParaRPr>
          </a:p>
          <a:p>
            <a:r>
              <a:rPr lang="en-GB" sz="2200">
                <a:latin typeface="Swis721 BT"/>
              </a:rPr>
              <a:t>The deal between The Bank and Forev was facilitated by a company called Greenbackers. </a:t>
            </a:r>
            <a:endParaRPr lang="en-GB" sz="2200"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1050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pic>
        <p:nvPicPr>
          <p:cNvPr id="5" name="Graphic 4" descr="Electric car with solid fill">
            <a:extLst>
              <a:ext uri="{FF2B5EF4-FFF2-40B4-BE49-F238E27FC236}">
                <a16:creationId xmlns:a16="http://schemas.microsoft.com/office/drawing/2014/main" id="{D7ECAD61-EC74-4CF3-8B0C-DB7C0F40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955" y="5479410"/>
            <a:ext cx="1135693" cy="1135693"/>
          </a:xfrm>
          <a:prstGeom prst="rect">
            <a:avLst/>
          </a:prstGeom>
        </p:spPr>
      </p:pic>
      <p:pic>
        <p:nvPicPr>
          <p:cNvPr id="7" name="Graphic 6" descr="Battery charging with solid fill">
            <a:extLst>
              <a:ext uri="{FF2B5EF4-FFF2-40B4-BE49-F238E27FC236}">
                <a16:creationId xmlns:a16="http://schemas.microsoft.com/office/drawing/2014/main" id="{FB46E90F-76F9-46F5-84AF-6D9291807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0207" y="5123984"/>
            <a:ext cx="710852" cy="710852"/>
          </a:xfrm>
          <a:prstGeom prst="rect">
            <a:avLst/>
          </a:prstGeom>
        </p:spPr>
      </p:pic>
      <p:pic>
        <p:nvPicPr>
          <p:cNvPr id="9" name="Graphic 8" descr="Bank outline">
            <a:extLst>
              <a:ext uri="{FF2B5EF4-FFF2-40B4-BE49-F238E27FC236}">
                <a16:creationId xmlns:a16="http://schemas.microsoft.com/office/drawing/2014/main" id="{4D5B7ACB-DCD9-4307-9A6F-8044192C0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0039" y="5442265"/>
            <a:ext cx="1415735" cy="1415735"/>
          </a:xfrm>
          <a:prstGeom prst="rect">
            <a:avLst/>
          </a:prstGeom>
        </p:spPr>
      </p:pic>
      <p:pic>
        <p:nvPicPr>
          <p:cNvPr id="11" name="Graphic 10" descr="Money outline">
            <a:extLst>
              <a:ext uri="{FF2B5EF4-FFF2-40B4-BE49-F238E27FC236}">
                <a16:creationId xmlns:a16="http://schemas.microsoft.com/office/drawing/2014/main" id="{3335B114-1536-4C09-A9C1-909CD67DF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0625">
            <a:off x="1741710" y="5253235"/>
            <a:ext cx="764087" cy="764087"/>
          </a:xfrm>
          <a:prstGeom prst="rect">
            <a:avLst/>
          </a:prstGeom>
        </p:spPr>
      </p:pic>
      <p:pic>
        <p:nvPicPr>
          <p:cNvPr id="13" name="Graphic 12" descr="Coins outline">
            <a:extLst>
              <a:ext uri="{FF2B5EF4-FFF2-40B4-BE49-F238E27FC236}">
                <a16:creationId xmlns:a16="http://schemas.microsoft.com/office/drawing/2014/main" id="{BC6734A8-0BB6-47C7-9A56-15FA87F77D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398650">
            <a:off x="1534973" y="5934952"/>
            <a:ext cx="710176" cy="710176"/>
          </a:xfrm>
          <a:prstGeom prst="rect">
            <a:avLst/>
          </a:prstGeom>
        </p:spPr>
      </p:pic>
      <p:pic>
        <p:nvPicPr>
          <p:cNvPr id="15" name="Graphic 14" descr="Pound with solid fill">
            <a:extLst>
              <a:ext uri="{FF2B5EF4-FFF2-40B4-BE49-F238E27FC236}">
                <a16:creationId xmlns:a16="http://schemas.microsoft.com/office/drawing/2014/main" id="{FD9F34E2-B01D-4363-B072-6B4C5CC9AB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207821">
            <a:off x="2820165" y="5231090"/>
            <a:ext cx="408215" cy="408215"/>
          </a:xfrm>
          <a:prstGeom prst="rect">
            <a:avLst/>
          </a:prstGeom>
        </p:spPr>
      </p:pic>
      <p:pic>
        <p:nvPicPr>
          <p:cNvPr id="25" name="Graphic 24" descr="Meeting with solid fill">
            <a:extLst>
              <a:ext uri="{FF2B5EF4-FFF2-40B4-BE49-F238E27FC236}">
                <a16:creationId xmlns:a16="http://schemas.microsoft.com/office/drawing/2014/main" id="{5CFC275C-F57B-490A-86A3-7E2A464F8F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60967" y="5673574"/>
            <a:ext cx="1135693" cy="1135693"/>
          </a:xfrm>
          <a:prstGeom prst="rect">
            <a:avLst/>
          </a:prstGeom>
        </p:spPr>
      </p:pic>
      <p:pic>
        <p:nvPicPr>
          <p:cNvPr id="27" name="Graphic 26" descr="Handshake with solid fill">
            <a:extLst>
              <a:ext uri="{FF2B5EF4-FFF2-40B4-BE49-F238E27FC236}">
                <a16:creationId xmlns:a16="http://schemas.microsoft.com/office/drawing/2014/main" id="{D7DE8AC8-693C-431A-B012-6A00AFA4C7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7968" y="5187061"/>
            <a:ext cx="811620" cy="811620"/>
          </a:xfrm>
          <a:prstGeom prst="rect">
            <a:avLst/>
          </a:prstGeom>
        </p:spPr>
      </p:pic>
      <p:pic>
        <p:nvPicPr>
          <p:cNvPr id="29" name="Graphic 28" descr="Line arrow: Straight with solid fill">
            <a:extLst>
              <a:ext uri="{FF2B5EF4-FFF2-40B4-BE49-F238E27FC236}">
                <a16:creationId xmlns:a16="http://schemas.microsoft.com/office/drawing/2014/main" id="{D949907F-40EF-4B90-A1D7-079349D68E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7545357" y="5706351"/>
            <a:ext cx="802382" cy="811620"/>
          </a:xfrm>
          <a:prstGeom prst="rect">
            <a:avLst/>
          </a:prstGeom>
        </p:spPr>
      </p:pic>
      <p:pic>
        <p:nvPicPr>
          <p:cNvPr id="32" name="Graphic 31" descr="Person with idea with solid fill">
            <a:extLst>
              <a:ext uri="{FF2B5EF4-FFF2-40B4-BE49-F238E27FC236}">
                <a16:creationId xmlns:a16="http://schemas.microsoft.com/office/drawing/2014/main" id="{470F0F04-A5BD-4019-86E4-EA423F7EA6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13394" y="5757012"/>
            <a:ext cx="968819" cy="968819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D16ADD0-A94C-4E00-B664-09690FA066B9}"/>
              </a:ext>
            </a:extLst>
          </p:cNvPr>
          <p:cNvSpPr/>
          <p:nvPr/>
        </p:nvSpPr>
        <p:spPr>
          <a:xfrm>
            <a:off x="8383219" y="3780125"/>
            <a:ext cx="2857262" cy="1383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GB" b="1">
                <a:latin typeface="Swis721 BT"/>
              </a:rPr>
              <a:t>Forev </a:t>
            </a:r>
            <a:r>
              <a:rPr lang="en-GB">
                <a:latin typeface="Swis721 BT"/>
              </a:rPr>
              <a:t>is a green tech  company which uses  the money to scale their business.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EC453C7-7299-4820-94B4-D96DE3B8EBD0}"/>
              </a:ext>
            </a:extLst>
          </p:cNvPr>
          <p:cNvSpPr/>
          <p:nvPr/>
        </p:nvSpPr>
        <p:spPr>
          <a:xfrm>
            <a:off x="5017486" y="3834795"/>
            <a:ext cx="3153299" cy="1325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 err="1">
                <a:solidFill>
                  <a:schemeClr val="tx1"/>
                </a:solidFill>
                <a:latin typeface="Swis721 BT"/>
              </a:rPr>
              <a:t>Greenbackers</a:t>
            </a:r>
            <a:r>
              <a:rPr lang="en-GB" b="1">
                <a:solidFill>
                  <a:schemeClr val="tx1"/>
                </a:solidFill>
                <a:latin typeface="Swis721 BT"/>
              </a:rPr>
              <a:t> </a:t>
            </a:r>
            <a:r>
              <a:rPr lang="en-GB">
                <a:solidFill>
                  <a:schemeClr val="tx1"/>
                </a:solidFill>
                <a:latin typeface="Swis721 BT"/>
              </a:rPr>
              <a:t>connect investors (e.g. The Bank) to green tech companies that need money.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FBBF711-DD12-46C9-9F41-BC731A59F28C}"/>
              </a:ext>
            </a:extLst>
          </p:cNvPr>
          <p:cNvSpPr/>
          <p:nvPr/>
        </p:nvSpPr>
        <p:spPr>
          <a:xfrm>
            <a:off x="204849" y="3781990"/>
            <a:ext cx="4625129" cy="14157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>
                <a:solidFill>
                  <a:schemeClr val="tx1"/>
                </a:solidFill>
                <a:latin typeface="Swis721 BT"/>
              </a:rPr>
              <a:t>The Bank </a:t>
            </a:r>
            <a:r>
              <a:rPr lang="en-GB">
                <a:solidFill>
                  <a:schemeClr val="tx1"/>
                </a:solidFill>
                <a:latin typeface="Swis721 BT"/>
              </a:rPr>
              <a:t>uses money from the Scottish government to invest in companies developing Scotland's sustainable economy.  </a:t>
            </a:r>
          </a:p>
        </p:txBody>
      </p:sp>
      <p:pic>
        <p:nvPicPr>
          <p:cNvPr id="18" name="Graphic 17" descr="Coins outline">
            <a:extLst>
              <a:ext uri="{FF2B5EF4-FFF2-40B4-BE49-F238E27FC236}">
                <a16:creationId xmlns:a16="http://schemas.microsoft.com/office/drawing/2014/main" id="{658ED58A-FCD0-4558-BE34-4349946A8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398650">
            <a:off x="7596982" y="5526176"/>
            <a:ext cx="513583" cy="513583"/>
          </a:xfrm>
          <a:prstGeom prst="rect">
            <a:avLst/>
          </a:prstGeom>
        </p:spPr>
      </p:pic>
      <p:pic>
        <p:nvPicPr>
          <p:cNvPr id="19" name="Graphic 18" descr="Coins outline">
            <a:extLst>
              <a:ext uri="{FF2B5EF4-FFF2-40B4-BE49-F238E27FC236}">
                <a16:creationId xmlns:a16="http://schemas.microsoft.com/office/drawing/2014/main" id="{6CE28FBB-5494-4E2F-8E6D-140DA5E2FB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398650">
            <a:off x="4180547" y="5593604"/>
            <a:ext cx="513583" cy="5135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A3EA3B-97E8-4453-ADE2-CA1BD2A97EC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63" y="183225"/>
            <a:ext cx="1497636" cy="1507463"/>
          </a:xfrm>
          <a:prstGeom prst="rect">
            <a:avLst/>
          </a:prstGeom>
        </p:spPr>
      </p:pic>
      <p:pic>
        <p:nvPicPr>
          <p:cNvPr id="21" name="Graphic 20" descr="Line arrow: Straight with solid fill">
            <a:extLst>
              <a:ext uri="{FF2B5EF4-FFF2-40B4-BE49-F238E27FC236}">
                <a16:creationId xmlns:a16="http://schemas.microsoft.com/office/drawing/2014/main" id="{742209CE-EA07-49C8-BAF1-F08675717A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4227977" y="5796032"/>
            <a:ext cx="802382" cy="811620"/>
          </a:xfrm>
          <a:prstGeom prst="rect">
            <a:avLst/>
          </a:prstGeom>
        </p:spPr>
      </p:pic>
      <p:pic>
        <p:nvPicPr>
          <p:cNvPr id="22" name="Graphic 21" descr="Coins outline">
            <a:extLst>
              <a:ext uri="{FF2B5EF4-FFF2-40B4-BE49-F238E27FC236}">
                <a16:creationId xmlns:a16="http://schemas.microsoft.com/office/drawing/2014/main" id="{439B895C-D7B4-42D6-85C8-0E6CFA6BE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26194">
            <a:off x="3181799" y="5366230"/>
            <a:ext cx="588056" cy="5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C9DE-5FD4-49D6-A83B-97AF7FF0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615" y="618960"/>
            <a:ext cx="5397821" cy="2678524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400" b="1">
                <a:latin typeface="Swis721 BT"/>
                <a:ea typeface="+mj-lt"/>
                <a:cs typeface="+mj-lt"/>
                <a:hlinkClick r:id="rId2"/>
              </a:rPr>
              <a:t>Click here</a:t>
            </a:r>
            <a:r>
              <a:rPr lang="en-GB" sz="2400" b="1">
                <a:latin typeface="Swis721 BT"/>
                <a:ea typeface="+mj-lt"/>
                <a:cs typeface="+mj-lt"/>
              </a:rPr>
              <a:t> to watch a clip from Andrew Smith at </a:t>
            </a:r>
            <a:r>
              <a:rPr lang="en-GB" sz="2400" b="1" err="1">
                <a:latin typeface="Swis721 BT"/>
                <a:ea typeface="+mj-lt"/>
                <a:cs typeface="+mj-lt"/>
              </a:rPr>
              <a:t>Greenbackers</a:t>
            </a:r>
            <a:r>
              <a:rPr lang="en-GB" sz="2400" b="1">
                <a:latin typeface="Swis721 BT"/>
                <a:ea typeface="+mj-lt"/>
                <a:cs typeface="+mj-lt"/>
              </a:rPr>
              <a:t> to learn more about how the relationship between the Bank and Forev worked.</a:t>
            </a:r>
            <a:endParaRPr lang="en-GB" sz="2400" b="1">
              <a:latin typeface="Swis721 BT"/>
              <a:cs typeface="Calibri Light"/>
            </a:endParaRPr>
          </a:p>
          <a:p>
            <a:pPr algn="l"/>
            <a:endParaRPr lang="en-GB" sz="3300"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45475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6" y="640080"/>
            <a:ext cx="3876874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53D9D6-85AC-4B5C-BB6C-E15D6F3BF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 t="5539" r="11662" b="15452"/>
          <a:stretch/>
        </p:blipFill>
        <p:spPr>
          <a:xfrm>
            <a:off x="1267343" y="3465419"/>
            <a:ext cx="2716461" cy="2648077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2C71F2-7657-4A22-BE4C-647EEDE9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4294" y="4051269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02B8E2A-7B1D-454A-852C-2EC7283D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29" y="832357"/>
            <a:ext cx="2452211" cy="24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1E0F34-B8CE-4572-9ABA-8816C63C2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12" y="2252570"/>
            <a:ext cx="9144000" cy="142044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008000"/>
                </a:solidFill>
                <a:latin typeface="Swis721 BT" panose="020B0504020202020204"/>
              </a:rPr>
              <a:t>2.4 Greening Finance  </a:t>
            </a:r>
            <a:endParaRPr lang="en-GB" b="1">
              <a:solidFill>
                <a:srgbClr val="008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EEB668-3805-4CA9-8C99-CD97FAAE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162" y="42127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>
                <a:latin typeface="Swis721 BT" panose="020B0504020202020204"/>
              </a:rPr>
              <a:t>Greening all finance?</a:t>
            </a:r>
          </a:p>
        </p:txBody>
      </p:sp>
      <p:pic>
        <p:nvPicPr>
          <p:cNvPr id="2" name="Picture 1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DC6E83DA-76BF-48E6-A5AE-AC5D38E14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2E39517-DC90-4427-9063-B4256A16E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39"/>
            <a:ext cx="2327584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F9CA-D8D8-4FEB-B1D8-B55B9F1A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390478"/>
            <a:ext cx="10515600" cy="1325563"/>
          </a:xfrm>
        </p:spPr>
        <p:txBody>
          <a:bodyPr/>
          <a:lstStyle/>
          <a:p>
            <a:r>
              <a:rPr lang="en-GB">
                <a:solidFill>
                  <a:srgbClr val="008000"/>
                </a:solidFill>
                <a:latin typeface="Swis721 BT" panose="020B0504020202020204"/>
              </a:rPr>
              <a:t>Greening Finance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426F-D2EE-4988-A9D1-0E2947949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87" y="1903646"/>
            <a:ext cx="10956269" cy="4206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Swis721 BT"/>
              </a:rPr>
              <a:t>Greening finance means incorporating green thinking into mainstream financial decision-making </a:t>
            </a:r>
            <a:endParaRPr lang="en-GB">
              <a:latin typeface="Swis721 BT"/>
              <a:cs typeface="Calibri"/>
            </a:endParaRPr>
          </a:p>
          <a:p>
            <a:r>
              <a:rPr lang="en-GB">
                <a:latin typeface="Swis721 BT"/>
              </a:rPr>
              <a:t>This encourages organisations to monitor and assess the </a:t>
            </a:r>
            <a:r>
              <a:rPr lang="en-GB">
                <a:solidFill>
                  <a:srgbClr val="0B0C0C"/>
                </a:solidFill>
                <a:latin typeface="Swis721 BT"/>
              </a:rPr>
              <a:t>climate</a:t>
            </a:r>
            <a:r>
              <a:rPr lang="en-GB">
                <a:solidFill>
                  <a:srgbClr val="0B0C0C"/>
                </a:solidFill>
                <a:effectLst/>
                <a:latin typeface="Swis721 BT"/>
                <a:ea typeface="Calibri" panose="020F0502020204030204" pitchFamily="34" charset="0"/>
              </a:rPr>
              <a:t> and environmental </a:t>
            </a:r>
            <a:r>
              <a:rPr lang="en-GB">
                <a:solidFill>
                  <a:srgbClr val="0B0C0C"/>
                </a:solidFill>
                <a:latin typeface="Swis721 BT"/>
                <a:ea typeface="Calibri" panose="020F0502020204030204" pitchFamily="34" charset="0"/>
              </a:rPr>
              <a:t>impact of their actions</a:t>
            </a:r>
            <a:endParaRPr lang="en-GB">
              <a:solidFill>
                <a:srgbClr val="0B0C0C"/>
              </a:solidFill>
              <a:effectLst/>
              <a:latin typeface="Swis721 BT"/>
              <a:ea typeface="Calibri" panose="020F0502020204030204" pitchFamily="34" charset="0"/>
              <a:cs typeface="Calibri"/>
            </a:endParaRPr>
          </a:p>
          <a:p>
            <a:r>
              <a:rPr lang="en-GB">
                <a:solidFill>
                  <a:srgbClr val="0B0C0C"/>
                </a:solidFill>
                <a:latin typeface="Swis721 BT"/>
                <a:ea typeface="Calibri" panose="020F0502020204030204" pitchFamily="34" charset="0"/>
                <a:cs typeface="Calibri"/>
              </a:rPr>
              <a:t>Finance also plays an important role in 'quantifying' (putting a number on) the impact of different aspects of climate change  such as:</a:t>
            </a:r>
          </a:p>
          <a:p>
            <a:pPr lvl="1"/>
            <a:r>
              <a:rPr lang="en-GB">
                <a:solidFill>
                  <a:srgbClr val="0B0C0C"/>
                </a:solidFill>
                <a:latin typeface="Swis721 BT"/>
                <a:ea typeface="Calibri" panose="020F0502020204030204" pitchFamily="34" charset="0"/>
                <a:cs typeface="Calibri"/>
              </a:rPr>
              <a:t>Impact on biodiversity</a:t>
            </a:r>
          </a:p>
          <a:p>
            <a:pPr lvl="1"/>
            <a:r>
              <a:rPr lang="en-GB">
                <a:solidFill>
                  <a:srgbClr val="0B0C0C"/>
                </a:solidFill>
                <a:latin typeface="Swis721 BT"/>
                <a:ea typeface="Calibri" panose="020F0502020204030204" pitchFamily="34" charset="0"/>
                <a:cs typeface="Calibri"/>
              </a:rPr>
              <a:t>Risks and costs of transitioning to carbon neutrality</a:t>
            </a:r>
          </a:p>
          <a:p>
            <a:pPr lvl="1"/>
            <a:r>
              <a:rPr lang="en-GB">
                <a:solidFill>
                  <a:srgbClr val="0B0C0C"/>
                </a:solidFill>
                <a:latin typeface="Swis721 BT"/>
                <a:ea typeface="Calibri" panose="020F0502020204030204" pitchFamily="34" charset="0"/>
                <a:cs typeface="Calibri"/>
              </a:rPr>
              <a:t>Loss of life and productivity due to climate disasters</a:t>
            </a:r>
            <a:endParaRPr lang="en-GB">
              <a:latin typeface="Swis721 BT"/>
            </a:endParaRPr>
          </a:p>
          <a:p>
            <a:pPr marL="457200" lvl="1" indent="0">
              <a:buNone/>
            </a:pPr>
            <a:endParaRPr lang="en-GB">
              <a:solidFill>
                <a:srgbClr val="0B0C0C"/>
              </a:solidFill>
              <a:effectLst/>
              <a:ea typeface="Calibri" panose="020F0502020204030204" pitchFamily="34" charset="0"/>
              <a:cs typeface="Calibri" panose="020F0502020204030204"/>
            </a:endParaRPr>
          </a:p>
          <a:p>
            <a:pPr lvl="1"/>
            <a:endParaRPr lang="en-GB">
              <a:solidFill>
                <a:srgbClr val="0B0C0C"/>
              </a:solidFill>
              <a:ea typeface="Calibri" panose="020F0502020204030204" pitchFamily="34" charset="0"/>
              <a:cs typeface="Calibri" panose="020F0502020204030204"/>
            </a:endParaRPr>
          </a:p>
          <a:p>
            <a:endParaRPr lang="en-GB" sz="8400">
              <a:solidFill>
                <a:srgbClr val="0B0C0C"/>
              </a:solidFill>
              <a:ea typeface="Calibri" panose="020F0502020204030204" pitchFamily="34" charset="0"/>
              <a:cs typeface="Calibri" panose="020F0502020204030204"/>
            </a:endParaRPr>
          </a:p>
          <a:p>
            <a:endParaRPr lang="en-GB" sz="8400">
              <a:solidFill>
                <a:srgbClr val="0B0C0C"/>
              </a:solidFill>
              <a:ea typeface="Calibri" panose="020F0502020204030204" pitchFamily="34" charset="0"/>
              <a:cs typeface="Calibri" panose="020F0502020204030204"/>
            </a:endParaRPr>
          </a:p>
          <a:p>
            <a:endParaRPr lang="en-GB" sz="2400">
              <a:solidFill>
                <a:srgbClr val="0B0C0C"/>
              </a:solidFill>
              <a:ea typeface="Calibri" panose="020F0502020204030204" pitchFamily="34" charset="0"/>
              <a:cs typeface="Calibri" panose="020F0502020204030204"/>
            </a:endParaRPr>
          </a:p>
          <a:p>
            <a:endParaRPr lang="en-GB" sz="2400">
              <a:solidFill>
                <a:srgbClr val="000000"/>
              </a:solidFill>
              <a:ea typeface="Calibri" panose="020F0502020204030204" pitchFamily="34" charset="0"/>
              <a:cs typeface="Calibri" panose="020F0502020204030204"/>
            </a:endParaRP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809284CB-0382-4FBC-85C4-0EB9EBD87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6B6A70-C5FC-41E0-8E71-3D927F08F800}"/>
              </a:ext>
            </a:extLst>
          </p:cNvPr>
          <p:cNvGrpSpPr/>
          <p:nvPr/>
        </p:nvGrpSpPr>
        <p:grpSpPr>
          <a:xfrm>
            <a:off x="9354344" y="4254500"/>
            <a:ext cx="2885250" cy="2734438"/>
            <a:chOff x="9366250" y="4008438"/>
            <a:chExt cx="2980500" cy="2980500"/>
          </a:xfrm>
        </p:grpSpPr>
        <p:pic>
          <p:nvPicPr>
            <p:cNvPr id="5" name="Graphic 1">
              <a:extLst>
                <a:ext uri="{FF2B5EF4-FFF2-40B4-BE49-F238E27FC236}">
                  <a16:creationId xmlns:a16="http://schemas.microsoft.com/office/drawing/2014/main" id="{67CEC965-08E9-4E6C-B4F7-15E9202D3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66250" y="4008438"/>
              <a:ext cx="2980500" cy="2980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19F441-0406-4C6A-B540-36613698F7B0}"/>
                </a:ext>
              </a:extLst>
            </p:cNvPr>
            <p:cNvSpPr txBox="1"/>
            <p:nvPr/>
          </p:nvSpPr>
          <p:spPr>
            <a:xfrm>
              <a:off x="10054834" y="4735162"/>
              <a:ext cx="16033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latin typeface="Arial Black" panose="020B0A04020102020204" pitchFamily="34" charset="0"/>
                </a:rPr>
                <a:t>Greening </a:t>
              </a:r>
            </a:p>
            <a:p>
              <a:pPr algn="ctr"/>
              <a:r>
                <a:rPr lang="en-GB" sz="1800">
                  <a:latin typeface="Arial Black" panose="020B0A04020102020204" pitchFamily="34" charset="0"/>
                </a:rPr>
                <a:t>Finance </a:t>
              </a:r>
            </a:p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129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CC9AF3-7942-482C-B5EE-99451392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8000"/>
                </a:solidFill>
                <a:latin typeface="Swis721 BT" panose="020B0504020202020204"/>
              </a:rPr>
              <a:t>Greening Finance and Disclosure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FBF95-6158-41FE-8062-D4BF181A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Disclosure </a:t>
            </a:r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is when businesses openly state the social or environmental impact their activity has</a:t>
            </a:r>
            <a:endParaRPr lang="en-US" sz="2400">
              <a:solidFill>
                <a:srgbClr val="000000"/>
              </a:solidFill>
              <a:latin typeface="Swis721 BT"/>
            </a:endParaRPr>
          </a:p>
          <a:p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It can also refer to large investors (such as organisations or banks)  disclosing where they invest their money. </a:t>
            </a:r>
            <a:endParaRPr lang="en-US" sz="2400">
              <a:solidFill>
                <a:srgbClr val="000000"/>
              </a:solidFill>
              <a:latin typeface="Swis721 BT"/>
              <a:cs typeface="Calibri"/>
            </a:endParaRPr>
          </a:p>
          <a:p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  <a:cs typeface="Calibri"/>
              </a:rPr>
              <a:t>A key aspect of disclosure is using external guidelines or standards often referred to as</a:t>
            </a:r>
            <a:r>
              <a:rPr lang="en-GB" sz="2400" b="1">
                <a:solidFill>
                  <a:srgbClr val="0B0C0C"/>
                </a:solidFill>
                <a:highlight>
                  <a:srgbClr val="FFFFFF"/>
                </a:highlight>
                <a:latin typeface="Swis721 BT"/>
                <a:cs typeface="Calibri"/>
              </a:rPr>
              <a:t> ESG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942DE-1BE5-4694-A052-1F9FDD78D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58BDE86-8C4F-4CEC-A68F-8E5B4C9FABB4}"/>
              </a:ext>
            </a:extLst>
          </p:cNvPr>
          <p:cNvSpPr/>
          <p:nvPr/>
        </p:nvSpPr>
        <p:spPr>
          <a:xfrm>
            <a:off x="7557467" y="3891980"/>
            <a:ext cx="4429875" cy="2668141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u="sng">
                <a:solidFill>
                  <a:schemeClr val="tx1"/>
                </a:solidFill>
                <a:latin typeface="Swis721 BT"/>
              </a:rPr>
              <a:t>ESG</a:t>
            </a:r>
          </a:p>
          <a:p>
            <a:pPr algn="ctr"/>
            <a:r>
              <a:rPr lang="en-GB">
                <a:solidFill>
                  <a:schemeClr val="tx1"/>
                </a:solidFill>
                <a:latin typeface="Swis721 BT"/>
              </a:rPr>
              <a:t>Environment, Social, Governance. ESG rankings provide scores based on how companies’ activities affect the environment, people (social) and how the company is run (governance).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3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7FA3-A41D-4217-933B-5CA95565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365125"/>
            <a:ext cx="10515600" cy="1325563"/>
          </a:xfrm>
        </p:spPr>
        <p:txBody>
          <a:bodyPr/>
          <a:lstStyle/>
          <a:p>
            <a:r>
              <a:rPr lang="en-GB">
                <a:solidFill>
                  <a:srgbClr val="008C1B"/>
                </a:solidFill>
                <a:latin typeface="Swis721 BT"/>
              </a:rPr>
              <a:t>Disclosure at the Bank of England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CF30-C173-4958-9E34-B5E5AD2D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047875"/>
            <a:ext cx="101187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en-GB" sz="2400">
                <a:latin typeface="Swis721 BT"/>
                <a:cs typeface="Calibri"/>
              </a:rPr>
              <a:t>The Bank of England publish an annual report on climate disclosure (</a:t>
            </a:r>
            <a:r>
              <a:rPr lang="en-GB" sz="2400">
                <a:latin typeface="Swis721 BT"/>
                <a:cs typeface="Calibri"/>
                <a:hlinkClick r:id="rId2"/>
              </a:rPr>
              <a:t>click here for example</a:t>
            </a:r>
            <a:r>
              <a:rPr lang="en-GB" sz="2400">
                <a:latin typeface="Swis721 BT"/>
                <a:cs typeface="Calibri"/>
              </a:rPr>
              <a:t>) </a:t>
            </a:r>
            <a:endParaRPr lang="en-US"/>
          </a:p>
          <a:p>
            <a:pPr>
              <a:buFont typeface="Arial" panose="05000000000000000000" pitchFamily="2" charset="2"/>
              <a:buChar char="•"/>
            </a:pPr>
            <a:r>
              <a:rPr lang="en-GB" sz="2400">
                <a:latin typeface="Swis721 BT"/>
                <a:cs typeface="Calibri"/>
              </a:rPr>
              <a:t>Each report discusses how they measure their attempts to address climate change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GB" sz="2400">
                <a:latin typeface="Swis721 BT"/>
                <a:cs typeface="Calibri"/>
              </a:rPr>
              <a:t>It includes details on what committees and managers are responsible for their work on climate change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GB" sz="2400">
                <a:latin typeface="Swis721 BT"/>
                <a:cs typeface="Calibri"/>
              </a:rPr>
              <a:t>It also outlines their emissions targets which are verified by an external organization (The Climate Trust)</a:t>
            </a:r>
            <a:endParaRPr lang="en-GB" sz="2400">
              <a:latin typeface="Swis721 B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E1A3B-9EDE-48FA-BD7A-FF0C6274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746" y="151677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3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CC9AF3-7942-482C-B5EE-99451392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  <a:latin typeface="Swis721 BT" panose="020B0504020202020204"/>
              </a:rPr>
              <a:t>Measuring Impact through ESG's</a:t>
            </a:r>
            <a:endParaRPr lang="en-GB"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FBF95-6158-41FE-8062-D4BF181A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ESG rankings help the financial system measure their impact </a:t>
            </a:r>
            <a:endParaRPr lang="en-US" sz="2400">
              <a:solidFill>
                <a:srgbClr val="000000"/>
              </a:solidFill>
              <a:latin typeface="Swis721 BT"/>
            </a:endParaRPr>
          </a:p>
          <a:p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Improving the data used to score and measure company activities is important to generate meaningful action </a:t>
            </a:r>
            <a:endParaRPr lang="en-US" sz="2400">
              <a:solidFill>
                <a:srgbClr val="000000"/>
              </a:solidFill>
              <a:latin typeface="Swis721 BT"/>
            </a:endParaRPr>
          </a:p>
          <a:p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  <a:cs typeface="Calibri"/>
              </a:rPr>
              <a:t>For example, this could include:</a:t>
            </a:r>
            <a:endParaRPr lang="en-GB" sz="2400">
              <a:solidFill>
                <a:srgbClr val="0B0C0C"/>
              </a:solidFill>
              <a:highlight>
                <a:srgbClr val="FFFFFF"/>
              </a:highlight>
              <a:latin typeface="Swis721 BT"/>
            </a:endParaRPr>
          </a:p>
          <a:p>
            <a:pPr marL="0" indent="0">
              <a:buNone/>
            </a:pPr>
            <a:endParaRPr lang="en-GB" sz="2400">
              <a:solidFill>
                <a:srgbClr val="0B0C0C"/>
              </a:solidFill>
              <a:highlight>
                <a:srgbClr val="FFFFFF"/>
              </a:highlight>
              <a:latin typeface="Swis721 BT"/>
              <a:cs typeface="Calibri"/>
            </a:endParaRPr>
          </a:p>
          <a:p>
            <a:pPr marL="0" indent="0">
              <a:buNone/>
            </a:pPr>
            <a:endParaRPr lang="en-GB" sz="2400">
              <a:solidFill>
                <a:srgbClr val="0B0C0C"/>
              </a:solidFill>
              <a:highlight>
                <a:srgbClr val="FFFFFF"/>
              </a:highlight>
              <a:latin typeface="Swis721 BT"/>
            </a:endParaRPr>
          </a:p>
          <a:p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ESG's can also help companies avoid claims</a:t>
            </a:r>
            <a:endParaRPr lang="en-US" sz="2400" b="1">
              <a:solidFill>
                <a:srgbClr val="000000"/>
              </a:solidFill>
              <a:latin typeface="Swis721 BT"/>
            </a:endParaRPr>
          </a:p>
          <a:p>
            <a:pPr marL="0" indent="0">
              <a:buNone/>
            </a:pPr>
            <a:r>
              <a:rPr lang="en-GB" sz="2400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   of </a:t>
            </a:r>
            <a:r>
              <a:rPr lang="en-GB" sz="2400" b="1">
                <a:solidFill>
                  <a:srgbClr val="0B0C0C"/>
                </a:solidFill>
                <a:highlight>
                  <a:srgbClr val="FFFFFF"/>
                </a:highlight>
                <a:latin typeface="Swis721 BT"/>
              </a:rPr>
              <a:t>greenwashing</a:t>
            </a:r>
            <a:endParaRPr lang="en-US" sz="2400" b="1">
              <a:latin typeface="Calibri" panose="020F0502020204030204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942DE-1BE5-4694-A052-1F9FDD78D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5612D25-1BC8-44E0-BC11-3A11889F5F15}"/>
              </a:ext>
            </a:extLst>
          </p:cNvPr>
          <p:cNvSpPr/>
          <p:nvPr/>
        </p:nvSpPr>
        <p:spPr>
          <a:xfrm flipH="1">
            <a:off x="7661165" y="3431879"/>
            <a:ext cx="4315776" cy="2905917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u="sng"/>
              <a:t>Greenwashing</a:t>
            </a:r>
          </a:p>
          <a:p>
            <a:r>
              <a:rPr lang="en-GB" sz="1600"/>
              <a:t> When companies or organisations falsely portray their product, service </a:t>
            </a:r>
            <a:r>
              <a:rPr lang="en-GB" sz="1600" b="0" i="0">
                <a:effectLst/>
              </a:rPr>
              <a:t>or the organisation themselves as environmentally friendly or sustainable. Strict disclosure regulations and data collection can help tackle this.</a:t>
            </a:r>
            <a:endParaRPr lang="en-GB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DD5AE-58B4-4A5D-88AC-769F2B986355}"/>
              </a:ext>
            </a:extLst>
          </p:cNvPr>
          <p:cNvSpPr txBox="1"/>
          <p:nvPr/>
        </p:nvSpPr>
        <p:spPr>
          <a:xfrm>
            <a:off x="1466056" y="3466306"/>
            <a:ext cx="61920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highlight>
                  <a:srgbClr val="FFFFFF"/>
                </a:highlight>
                <a:latin typeface="Swis721 BT"/>
              </a:rPr>
              <a:t>Requirements for garment manufacturers</a:t>
            </a:r>
            <a:r>
              <a:rPr lang="en-GB" sz="2000">
                <a:highlight>
                  <a:srgbClr val="FFFFFF"/>
                </a:highlight>
                <a:latin typeface="Swis721 BT"/>
                <a:ea typeface="+mn-lt"/>
                <a:cs typeface="+mn-lt"/>
              </a:rPr>
              <a:t> to report on how their activities impact local water systems (through clothing dye).</a:t>
            </a:r>
            <a:endParaRPr lang="en-GB" sz="2000">
              <a:highlight>
                <a:srgbClr val="FFFFFF"/>
              </a:highlight>
              <a:latin typeface="Swis721 B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39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87C48-8C32-4B25-B87B-1FBAFB32A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008000"/>
                </a:solidFill>
                <a:latin typeface="Swis721 BT" panose="020B0504020202020204"/>
              </a:rPr>
              <a:t>2.1 The UK's Green Finance Strategy 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D3F018-654C-44A0-9500-D953779E5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>
                <a:latin typeface="Swis721 BT" panose="020B0504020202020204"/>
              </a:rPr>
              <a:t>Understanding some key terms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50EFA-4664-4932-8299-8BCC7D10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746" y="151677"/>
            <a:ext cx="1631693" cy="1642400"/>
          </a:xfrm>
          <a:prstGeom prst="rect">
            <a:avLst/>
          </a:prstGeom>
        </p:spPr>
      </p:pic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CC3070-A139-4744-BE45-38E210AA4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392" y="5877334"/>
            <a:ext cx="1522047" cy="980666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38FD926-6396-4BF7-8813-91BC0C05F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6"/>
            <a:ext cx="2327584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2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A86C-6402-492A-9A5F-730FE4F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910" y="629266"/>
            <a:ext cx="6625254" cy="170041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8000"/>
                </a:solidFill>
                <a:latin typeface="Swis721 BT"/>
              </a:rPr>
              <a:t>Activity: Reporting environmental information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2BD48-CA08-4A82-87CB-1993886D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" y="803049"/>
            <a:ext cx="2452211" cy="2470743"/>
          </a:xfrm>
          <a:prstGeom prst="rect">
            <a:avLst/>
          </a:prstGeom>
        </p:spPr>
      </p:pic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751A9C18-0D3B-4D01-A57E-903E056AA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5B19-2115-477D-967A-675F7F99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highlight>
                  <a:srgbClr val="FFFFFF"/>
                </a:highlight>
                <a:latin typeface="Swis721 BT"/>
              </a:rPr>
              <a:t>What</a:t>
            </a:r>
            <a:r>
              <a:rPr lang="en-GB" sz="2000">
                <a:highlight>
                  <a:srgbClr val="FFFFFF"/>
                </a:highlight>
                <a:latin typeface="Swis721 BT"/>
                <a:cs typeface="Calibri"/>
              </a:rPr>
              <a:t> measurements should be used to define something as 'green' </a:t>
            </a:r>
            <a:r>
              <a:rPr lang="en-GB" sz="2000">
                <a:highlight>
                  <a:srgbClr val="FFFFFF"/>
                </a:highlight>
                <a:latin typeface="Swis721 BT"/>
              </a:rPr>
              <a:t>?</a:t>
            </a:r>
            <a:endParaRPr lang="en-US" sz="2000">
              <a:highlight>
                <a:srgbClr val="FFFFFF"/>
              </a:highlight>
              <a:latin typeface="Swis721 BT"/>
              <a:ea typeface="+mn-lt"/>
              <a:cs typeface="+mn-lt"/>
            </a:endParaRPr>
          </a:p>
          <a:p>
            <a:r>
              <a:rPr lang="en-GB" sz="2000">
                <a:highlight>
                  <a:srgbClr val="FFFFFF"/>
                </a:highlight>
                <a:latin typeface="Swis721 BT"/>
                <a:cs typeface="Calibri"/>
              </a:rPr>
              <a:t>Look at the guidelines from the</a:t>
            </a:r>
            <a:r>
              <a:rPr lang="en-GB" sz="2000">
                <a:solidFill>
                  <a:srgbClr val="FF0000"/>
                </a:solidFill>
                <a:highlight>
                  <a:srgbClr val="FFFFFF"/>
                </a:highlight>
                <a:latin typeface="Swis721 BT"/>
                <a:cs typeface="Calibri"/>
              </a:rPr>
              <a:t> </a:t>
            </a:r>
            <a:r>
              <a:rPr lang="en-GB" sz="2000">
                <a:solidFill>
                  <a:srgbClr val="FF0000"/>
                </a:solidFill>
                <a:highlight>
                  <a:srgbClr val="FFFFFF"/>
                </a:highlight>
                <a:latin typeface="Swis721 BT"/>
                <a:cs typeface="Calibri"/>
                <a:hlinkClick r:id="rId5"/>
              </a:rPr>
              <a:t>Task Force on Climate Related Financial Disclosures</a:t>
            </a:r>
            <a:endParaRPr lang="en-GB" sz="2000">
              <a:latin typeface="Swis721 BT"/>
              <a:ea typeface="+mn-lt"/>
              <a:cs typeface="+mn-lt"/>
            </a:endParaRPr>
          </a:p>
          <a:p>
            <a:endParaRPr lang="en-GB" sz="2000">
              <a:latin typeface="Swis721 BT"/>
              <a:ea typeface="+mn-lt"/>
              <a:cs typeface="+mn-lt"/>
            </a:endParaRPr>
          </a:p>
          <a:p>
            <a:r>
              <a:rPr lang="en-GB" sz="2000">
                <a:highlight>
                  <a:srgbClr val="FFFFFF"/>
                </a:highlight>
                <a:latin typeface="Swis721 BT"/>
                <a:cs typeface="Calibri"/>
              </a:rPr>
              <a:t>What are the four elements of recommended climate-related financial disclosures? </a:t>
            </a:r>
            <a:endParaRPr lang="en-GB" sz="2000">
              <a:latin typeface="Swis721 BT"/>
              <a:cs typeface="Calibri"/>
            </a:endParaRPr>
          </a:p>
          <a:p>
            <a:endParaRPr lang="en-GB" sz="2000">
              <a:latin typeface="Swis721 BT"/>
              <a:cs typeface="Calibri"/>
            </a:endParaRPr>
          </a:p>
          <a:p>
            <a:pPr marL="0" indent="0" algn="r">
              <a:buNone/>
            </a:pPr>
            <a:r>
              <a:rPr lang="en-GB" sz="2000">
                <a:latin typeface="Swis721 BT"/>
                <a:cs typeface="Calibri"/>
              </a:rPr>
              <a:t>Go to the next slide for more details</a:t>
            </a:r>
          </a:p>
          <a:p>
            <a:pPr marL="0" indent="0">
              <a:buNone/>
            </a:pPr>
            <a:endParaRPr lang="en-GB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790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FCC0-5E43-4920-AC00-9E0A8167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88938"/>
            <a:ext cx="9269413" cy="1325563"/>
          </a:xfrm>
        </p:spPr>
        <p:txBody>
          <a:bodyPr/>
          <a:lstStyle/>
          <a:p>
            <a:r>
              <a:rPr lang="en-GB">
                <a:solidFill>
                  <a:srgbClr val="008000"/>
                </a:solidFill>
                <a:latin typeface="Swis721 BT" panose="020B0504020202020204"/>
              </a:rPr>
              <a:t>Activity: Reporting environmental information</a:t>
            </a:r>
            <a:endParaRPr lang="en-GB">
              <a:solidFill>
                <a:srgbClr val="008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5DA75-300F-43CE-B176-ABE040606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998E0BE-7034-4EFA-B7E4-441A6BA2B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700" y="1825625"/>
            <a:ext cx="11476037" cy="1057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highlight>
                  <a:srgbClr val="FFFFFF"/>
                </a:highlight>
              </a:rPr>
              <a:t>Match the 4 principles of climate-related financial disclosure with the description:</a:t>
            </a:r>
            <a:endParaRPr lang="en-GB">
              <a:highlight>
                <a:srgbClr val="FFFFFF"/>
              </a:highlight>
              <a:cs typeface="Calibri"/>
            </a:endParaRPr>
          </a:p>
          <a:p>
            <a:endParaRPr lang="en-GB">
              <a:solidFill>
                <a:srgbClr val="FF0000"/>
              </a:solidFill>
              <a:highlight>
                <a:srgbClr val="FFFFFF"/>
              </a:highlight>
              <a:cs typeface="Calibri"/>
            </a:endParaRPr>
          </a:p>
          <a:p>
            <a:endParaRPr lang="en-GB">
              <a:solidFill>
                <a:srgbClr val="FF0000"/>
              </a:solidFill>
              <a:highlight>
                <a:srgbClr val="FFFFFF"/>
              </a:highlight>
              <a:cs typeface="Calibri"/>
            </a:endParaRPr>
          </a:p>
          <a:p>
            <a:pPr marL="0" indent="0">
              <a:buNone/>
            </a:pPr>
            <a:endParaRPr lang="en-GB" b="1">
              <a:solidFill>
                <a:srgbClr val="0B0C0C"/>
              </a:solidFill>
              <a:highlight>
                <a:srgbClr val="FFFFFF"/>
              </a:highlight>
              <a:cs typeface="Calibri"/>
            </a:endParaRPr>
          </a:p>
          <a:p>
            <a:endParaRPr lang="en-GB" b="1">
              <a:solidFill>
                <a:srgbClr val="0B0C0C"/>
              </a:solidFill>
              <a:highlight>
                <a:srgbClr val="FFFFFF"/>
              </a:highlight>
              <a:cs typeface="Calibri"/>
            </a:endParaRPr>
          </a:p>
          <a:p>
            <a:endParaRPr lang="en-GB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1CA767D-C521-4BAA-BC8A-9294B6B93C89}"/>
              </a:ext>
            </a:extLst>
          </p:cNvPr>
          <p:cNvSpPr txBox="1">
            <a:spLocks/>
          </p:cNvSpPr>
          <p:nvPr/>
        </p:nvSpPr>
        <p:spPr>
          <a:xfrm>
            <a:off x="712787" y="2763838"/>
            <a:ext cx="3617913" cy="30178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ighlight>
                  <a:srgbClr val="FFFFFF"/>
                </a:highlight>
                <a:latin typeface="Swis721 BT"/>
                <a:cs typeface="Calibri"/>
              </a:rPr>
              <a:t>Governance</a:t>
            </a:r>
          </a:p>
          <a:p>
            <a:endParaRPr lang="en-GB">
              <a:highlight>
                <a:srgbClr val="FFFFFF"/>
              </a:highlight>
              <a:latin typeface="Swis721 BT"/>
              <a:cs typeface="Calibri"/>
            </a:endParaRPr>
          </a:p>
          <a:p>
            <a:r>
              <a:rPr lang="en-GB">
                <a:highlight>
                  <a:srgbClr val="FFFFFF"/>
                </a:highlight>
                <a:latin typeface="Swis721 BT"/>
                <a:cs typeface="Calibri"/>
              </a:rPr>
              <a:t>Strategy</a:t>
            </a:r>
          </a:p>
          <a:p>
            <a:endParaRPr lang="en-GB">
              <a:highlight>
                <a:srgbClr val="FFFFFF"/>
              </a:highlight>
              <a:latin typeface="Swis721 BT"/>
              <a:cs typeface="Calibri"/>
            </a:endParaRPr>
          </a:p>
          <a:p>
            <a:r>
              <a:rPr lang="en-GB">
                <a:highlight>
                  <a:srgbClr val="FFFFFF"/>
                </a:highlight>
                <a:latin typeface="Swis721 BT"/>
                <a:cs typeface="Calibri"/>
              </a:rPr>
              <a:t>Risk Management</a:t>
            </a:r>
          </a:p>
          <a:p>
            <a:endParaRPr lang="en-GB">
              <a:highlight>
                <a:srgbClr val="FFFFFF"/>
              </a:highlight>
              <a:latin typeface="Swis721 BT"/>
              <a:cs typeface="Calibri"/>
            </a:endParaRPr>
          </a:p>
          <a:p>
            <a:r>
              <a:rPr lang="en-GB">
                <a:highlight>
                  <a:srgbClr val="FFFFFF"/>
                </a:highlight>
                <a:latin typeface="Swis721 BT"/>
                <a:cs typeface="Calibri"/>
              </a:rPr>
              <a:t>Metrics and Target </a:t>
            </a:r>
          </a:p>
          <a:p>
            <a:endParaRPr lang="en-GB">
              <a:solidFill>
                <a:srgbClr val="FF0000"/>
              </a:solidFill>
              <a:highlight>
                <a:srgbClr val="FFFFFF"/>
              </a:highlight>
              <a:cs typeface="Calibri"/>
            </a:endParaRPr>
          </a:p>
          <a:p>
            <a:endParaRPr lang="en-GB">
              <a:solidFill>
                <a:srgbClr val="FF0000"/>
              </a:solidFill>
              <a:highlight>
                <a:srgbClr val="FFFFFF"/>
              </a:highlight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solidFill>
                <a:srgbClr val="0B0C0C"/>
              </a:solidFill>
              <a:highlight>
                <a:srgbClr val="FFFFFF"/>
              </a:highlight>
              <a:cs typeface="Calibri"/>
            </a:endParaRPr>
          </a:p>
          <a:p>
            <a:endParaRPr lang="en-GB" b="1">
              <a:solidFill>
                <a:srgbClr val="0B0C0C"/>
              </a:solidFill>
              <a:highlight>
                <a:srgbClr val="FFFFFF"/>
              </a:highlight>
              <a:cs typeface="Calibri"/>
            </a:endParaRPr>
          </a:p>
          <a:p>
            <a:endParaRPr lang="en-GB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5955D21-B013-446A-BCBE-BD644F7859CA}"/>
              </a:ext>
            </a:extLst>
          </p:cNvPr>
          <p:cNvSpPr txBox="1">
            <a:spLocks/>
          </p:cNvSpPr>
          <p:nvPr/>
        </p:nvSpPr>
        <p:spPr>
          <a:xfrm>
            <a:off x="5864225" y="2692400"/>
            <a:ext cx="5356225" cy="3295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>
                <a:highlight>
                  <a:srgbClr val="FFFFFF"/>
                </a:highlight>
                <a:latin typeface="Swis721 BT"/>
                <a:ea typeface="+mn-lt"/>
                <a:cs typeface="+mn-lt"/>
              </a:rPr>
              <a:t>How the businesses short, medium and long-term plans that considers of climate-related risks and opportunities </a:t>
            </a:r>
            <a:endParaRPr lang="en-US">
              <a:latin typeface="Swis721 BT"/>
              <a:ea typeface="+mn-lt"/>
              <a:cs typeface="+mn-lt"/>
            </a:endParaRPr>
          </a:p>
          <a:p>
            <a:pPr marL="457200" indent="-457200"/>
            <a:r>
              <a:rPr lang="en-GB">
                <a:highlight>
                  <a:srgbClr val="FFFFFF"/>
                </a:highlight>
                <a:latin typeface="Swis721 BT"/>
                <a:ea typeface="+mn-lt"/>
                <a:cs typeface="+mn-lt"/>
              </a:rPr>
              <a:t>The processes that are followed to identify evaluate and manage  climate related risks </a:t>
            </a:r>
            <a:endParaRPr lang="en-GB">
              <a:latin typeface="Swis721 BT"/>
              <a:cs typeface="Calibri" panose="020F0502020204030204"/>
            </a:endParaRPr>
          </a:p>
          <a:p>
            <a:pPr marL="457200" indent="-457200"/>
            <a:r>
              <a:rPr lang="en-GB">
                <a:highlight>
                  <a:srgbClr val="FFFFFF"/>
                </a:highlight>
                <a:latin typeface="Swis721 BT"/>
                <a:ea typeface="+mn-lt"/>
                <a:cs typeface="+mn-lt"/>
              </a:rPr>
              <a:t>The</a:t>
            </a:r>
            <a:r>
              <a:rPr lang="en-GB">
                <a:highlight>
                  <a:srgbClr val="FFFFFF"/>
                </a:highlight>
                <a:latin typeface="Swis721 BT"/>
                <a:cs typeface="Calibri"/>
              </a:rPr>
              <a:t> role the board and management in assessing and managing climate related risks and opportunities</a:t>
            </a:r>
          </a:p>
          <a:p>
            <a:pPr marL="457200" indent="-457200"/>
            <a:endParaRPr lang="en-GB">
              <a:highlight>
                <a:srgbClr val="FFFFFF"/>
              </a:highlight>
              <a:latin typeface="Swis721 BT"/>
              <a:cs typeface="Calibri"/>
            </a:endParaRPr>
          </a:p>
          <a:p>
            <a:pPr marL="457200" indent="-457200"/>
            <a:r>
              <a:rPr lang="en-GB">
                <a:highlight>
                  <a:srgbClr val="FFFFFF"/>
                </a:highlight>
                <a:latin typeface="Swis721 BT"/>
                <a:cs typeface="Calibri"/>
              </a:rPr>
              <a:t>How the organization measures its climate-related risks and opportunities</a:t>
            </a:r>
            <a:endParaRPr lang="en-GB">
              <a:latin typeface="Swis721 BT"/>
              <a:cs typeface="Calibri" panose="020F0502020204030204"/>
            </a:endParaRPr>
          </a:p>
          <a:p>
            <a:endParaRPr lang="en-GB">
              <a:solidFill>
                <a:srgbClr val="FF0000"/>
              </a:solidFill>
              <a:highlight>
                <a:srgbClr val="FFFFFF"/>
              </a:highlight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0000"/>
              </a:solidFill>
              <a:highlight>
                <a:srgbClr val="FFFFFF"/>
              </a:highlight>
              <a:cs typeface="Calibri"/>
            </a:endParaRPr>
          </a:p>
          <a:p>
            <a:pPr marL="0" indent="0">
              <a:buNone/>
            </a:pPr>
            <a:endParaRPr lang="en-GB" b="1">
              <a:solidFill>
                <a:srgbClr val="0B0C0C"/>
              </a:solidFill>
              <a:highlight>
                <a:srgbClr val="FFFFFF"/>
              </a:highlight>
              <a:cs typeface="Calibri"/>
            </a:endParaRPr>
          </a:p>
          <a:p>
            <a:endParaRPr lang="en-GB" b="1">
              <a:solidFill>
                <a:srgbClr val="0B0C0C"/>
              </a:solidFill>
              <a:highlight>
                <a:srgbClr val="FFFFFF"/>
              </a:highlight>
              <a:cs typeface="Calibri"/>
            </a:endParaRPr>
          </a:p>
          <a:p>
            <a:endParaRPr lang="en-GB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62944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CC9AF3-7942-482C-B5EE-99451392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00"/>
                </a:solidFill>
                <a:latin typeface="Swis721 BT" panose="020B0504020202020204"/>
              </a:rPr>
              <a:t>Measuring Green and Finance 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FBF95-6158-41FE-8062-D4BF181A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highlight>
                  <a:srgbClr val="FFFFFF"/>
                </a:highlight>
                <a:latin typeface="Swis721 BT"/>
                <a:cs typeface="Calibri"/>
              </a:rPr>
              <a:t>So far, we have seen how range of companies and national government initiatives have begun to integrate green strategies into o their financial products and practices</a:t>
            </a:r>
          </a:p>
          <a:p>
            <a:r>
              <a:rPr lang="en-US">
                <a:latin typeface="Swis721 BT"/>
                <a:cs typeface="Calibri"/>
              </a:rPr>
              <a:t>However, Green Finance is also about thinking of the future of the planet at a global level – and the ways your future career might connect to green finance</a:t>
            </a:r>
          </a:p>
          <a:p>
            <a:pPr marL="0" indent="0" algn="r">
              <a:buNone/>
            </a:pPr>
            <a:r>
              <a:rPr lang="en-US" i="1">
                <a:cs typeface="Calibri" panose="020F0502020204030204"/>
              </a:rPr>
              <a:t>We will explore this in the 3rd lesson...</a:t>
            </a:r>
          </a:p>
          <a:p>
            <a:endParaRPr lang="en-GB">
              <a:highlight>
                <a:srgbClr val="FFFF00"/>
              </a:highlight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942DE-1BE5-4694-A052-1F9FDD78D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1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0B3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911E1-5702-42E7-A0A3-72DE139F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75" y="639763"/>
            <a:ext cx="5072063" cy="3557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BFC13-353E-4F18-8B90-5858D7CD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75" y="4265613"/>
            <a:ext cx="1939925" cy="1952625"/>
          </a:xfrm>
          <a:prstGeom prst="rect">
            <a:avLst/>
          </a:prstGeom>
        </p:spPr>
      </p:pic>
      <p:pic>
        <p:nvPicPr>
          <p:cNvPr id="6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804F47D-4E13-4C4F-9549-A34B04FA5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863" y="4265613"/>
            <a:ext cx="3063875" cy="1952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5A56DD-1F66-4408-83B5-B180BC46E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more information contact </a:t>
            </a:r>
            <a:r>
              <a:rPr lang="en-US" sz="2800" b="1">
                <a:solidFill>
                  <a:srgbClr val="FFFFFF"/>
                </a:solidFill>
              </a:rPr>
              <a:t>business-rsm</a:t>
            </a: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@glasgow.ac.uk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96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8E00-0DA9-4C4C-BB12-BA42D095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85605"/>
            <a:ext cx="10118725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8000"/>
                </a:solidFill>
                <a:latin typeface="Swis721 BT"/>
              </a:rPr>
              <a:t>The UK Green Finance Strategy</a:t>
            </a:r>
            <a:endParaRPr lang="en-US">
              <a:solidFill>
                <a:srgbClr val="008000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F27FC-1835-42B7-81B7-3B43AD73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1" y="1849438"/>
            <a:ext cx="10956903" cy="5008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Swis721 BT"/>
                <a:cs typeface="Calibri"/>
              </a:rPr>
              <a:t>In 2019 the UK government published the Green Finance strategy </a:t>
            </a:r>
          </a:p>
          <a:p>
            <a:endParaRPr lang="en-GB" sz="2400">
              <a:latin typeface="Swis721 BT"/>
              <a:cs typeface="Calibri"/>
            </a:endParaRPr>
          </a:p>
          <a:p>
            <a:r>
              <a:rPr lang="en-GB" sz="2400">
                <a:latin typeface="Swis721 BT"/>
                <a:cs typeface="Calibri"/>
              </a:rPr>
              <a:t>It emphasised the importance of government, industry, regulators and researchers all working together towards a green and economically viable future. </a:t>
            </a:r>
          </a:p>
          <a:p>
            <a:endParaRPr lang="en-GB" sz="2400">
              <a:latin typeface="Swis721 BT"/>
              <a:cs typeface="Calibri"/>
            </a:endParaRPr>
          </a:p>
          <a:p>
            <a:r>
              <a:rPr lang="en-GB" sz="2400">
                <a:latin typeface="Swis721 BT"/>
                <a:cs typeface="Calibri"/>
              </a:rPr>
              <a:t>This involves the regulatory bodies, and the private and public sector collaborating to deliver on three pillars shown in the next slide</a:t>
            </a:r>
          </a:p>
          <a:p>
            <a:endParaRPr lang="en-GB" sz="3200">
              <a:cs typeface="Calibri"/>
            </a:endParaRPr>
          </a:p>
          <a:p>
            <a:endParaRPr lang="en-GB">
              <a:cs typeface="Calibri" panose="020F0502020204030204"/>
            </a:endParaRPr>
          </a:p>
          <a:p>
            <a:endParaRPr lang="en-GB" sz="2400" b="1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F517B-BF2A-42FC-BE5D-BE480A7A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206085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CEC872-991D-46FC-BDD7-A30665F3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2" y="460375"/>
            <a:ext cx="9515476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8000"/>
                </a:solidFill>
                <a:latin typeface="Swis721 BT" panose="020B0504020202020204"/>
              </a:rPr>
              <a:t>Pillars of the UK Government Green Finance Strategy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4244A6-F089-4447-B6C7-7D8B3287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2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DF5CE9-F4CA-4102-95DB-4A0531D1E985}"/>
              </a:ext>
            </a:extLst>
          </p:cNvPr>
          <p:cNvGrpSpPr/>
          <p:nvPr/>
        </p:nvGrpSpPr>
        <p:grpSpPr>
          <a:xfrm>
            <a:off x="7974903" y="1668244"/>
            <a:ext cx="4131501" cy="4131501"/>
            <a:chOff x="4149028" y="1715869"/>
            <a:chExt cx="4131501" cy="4131501"/>
          </a:xfrm>
        </p:grpSpPr>
        <p:pic>
          <p:nvPicPr>
            <p:cNvPr id="11" name="Graphic 10" descr="Deciduous tree outline">
              <a:extLst>
                <a:ext uri="{FF2B5EF4-FFF2-40B4-BE49-F238E27FC236}">
                  <a16:creationId xmlns:a16="http://schemas.microsoft.com/office/drawing/2014/main" id="{1EBA9B08-C131-4F9D-8F27-482E564D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9028" y="1715869"/>
              <a:ext cx="4131501" cy="4131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57DF4B-A4CF-4EDE-AE52-A5594D71FD47}"/>
                </a:ext>
              </a:extLst>
            </p:cNvPr>
            <p:cNvSpPr txBox="1"/>
            <p:nvPr/>
          </p:nvSpPr>
          <p:spPr>
            <a:xfrm>
              <a:off x="5191334" y="2819856"/>
              <a:ext cx="18134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>
                  <a:latin typeface="Arial Black" panose="020B0A04020102020204" pitchFamily="34" charset="0"/>
                </a:rPr>
                <a:t>Greening </a:t>
              </a:r>
            </a:p>
            <a:p>
              <a:pPr algn="ctr"/>
              <a:r>
                <a:rPr lang="en-GB" sz="2400">
                  <a:latin typeface="Arial Black" panose="020B0A04020102020204" pitchFamily="34" charset="0"/>
                </a:rPr>
                <a:t>Finance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2503C58-537F-4598-A448-36F8AAA71E67}"/>
              </a:ext>
            </a:extLst>
          </p:cNvPr>
          <p:cNvGrpSpPr/>
          <p:nvPr/>
        </p:nvGrpSpPr>
        <p:grpSpPr>
          <a:xfrm>
            <a:off x="121412" y="1787306"/>
            <a:ext cx="4131501" cy="4131501"/>
            <a:chOff x="121412" y="1787306"/>
            <a:chExt cx="4131501" cy="4131501"/>
          </a:xfrm>
        </p:grpSpPr>
        <p:pic>
          <p:nvPicPr>
            <p:cNvPr id="10" name="Graphic 9" descr="Deciduous tree outline">
              <a:extLst>
                <a:ext uri="{FF2B5EF4-FFF2-40B4-BE49-F238E27FC236}">
                  <a16:creationId xmlns:a16="http://schemas.microsoft.com/office/drawing/2014/main" id="{42D0E953-CB29-4C77-BC2E-037F6E709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12" y="1787306"/>
              <a:ext cx="4131501" cy="4131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4B5CF4-82B4-42D3-89F6-2DBFEC540AC6}"/>
                </a:ext>
              </a:extLst>
            </p:cNvPr>
            <p:cNvSpPr txBox="1"/>
            <p:nvPr/>
          </p:nvSpPr>
          <p:spPr>
            <a:xfrm>
              <a:off x="921785" y="2823795"/>
              <a:ext cx="254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Arial Black" panose="020B0A04020102020204" pitchFamily="34" charset="0"/>
                </a:rPr>
                <a:t>Capturing the Opportunity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AD07CB-D68B-4F4C-9029-6C9E10FBA37A}"/>
              </a:ext>
            </a:extLst>
          </p:cNvPr>
          <p:cNvGrpSpPr/>
          <p:nvPr/>
        </p:nvGrpSpPr>
        <p:grpSpPr>
          <a:xfrm>
            <a:off x="4082201" y="1789590"/>
            <a:ext cx="4131501" cy="4131501"/>
            <a:chOff x="327764" y="1829278"/>
            <a:chExt cx="4131501" cy="4131501"/>
          </a:xfrm>
        </p:grpSpPr>
        <p:pic>
          <p:nvPicPr>
            <p:cNvPr id="9" name="Graphic 8" descr="Deciduous tree outline">
              <a:extLst>
                <a:ext uri="{FF2B5EF4-FFF2-40B4-BE49-F238E27FC236}">
                  <a16:creationId xmlns:a16="http://schemas.microsoft.com/office/drawing/2014/main" id="{48CFE662-E050-4C17-88D1-EBC3313FE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7764" y="1829278"/>
              <a:ext cx="4131501" cy="4131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E03869-649F-4F67-87D8-8FCE41C20FA4}"/>
                </a:ext>
              </a:extLst>
            </p:cNvPr>
            <p:cNvSpPr txBox="1"/>
            <p:nvPr/>
          </p:nvSpPr>
          <p:spPr>
            <a:xfrm>
              <a:off x="1340432" y="2892315"/>
              <a:ext cx="2104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Arial Black" panose="020B0A04020102020204" pitchFamily="34" charset="0"/>
                </a:rPr>
                <a:t>Financing Green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FC86278-2CC3-4422-AE85-5AD9D5AE9F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183225"/>
            <a:ext cx="1631693" cy="1642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5AF794-E1A5-40C8-8D24-8E7F1042D0C0}"/>
              </a:ext>
            </a:extLst>
          </p:cNvPr>
          <p:cNvSpPr txBox="1">
            <a:spLocks/>
          </p:cNvSpPr>
          <p:nvPr/>
        </p:nvSpPr>
        <p:spPr>
          <a:xfrm>
            <a:off x="3607213" y="5921375"/>
            <a:ext cx="7623152" cy="714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>
                <a:latin typeface="Swis721 BT"/>
                <a:cs typeface="Calibri"/>
              </a:rPr>
              <a:t>We will explore each of these pillars in later sections</a:t>
            </a:r>
            <a:endParaRPr lang="en-US">
              <a:latin typeface="Swis721 BT"/>
            </a:endParaRPr>
          </a:p>
        </p:txBody>
      </p:sp>
    </p:spTree>
    <p:extLst>
      <p:ext uri="{BB962C8B-B14F-4D97-AF65-F5344CB8AC3E}">
        <p14:creationId xmlns:p14="http://schemas.microsoft.com/office/powerpoint/2010/main" val="250040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8E00-0DA9-4C4C-BB12-BA42D095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09417"/>
            <a:ext cx="9991725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8000"/>
                </a:solidFill>
                <a:latin typeface="Swis721 BT"/>
              </a:rPr>
              <a:t>Some key terms related to Finance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F27FC-1835-42B7-81B7-3B43AD73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1" y="1849438"/>
            <a:ext cx="11774465" cy="5008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Swis721 BT"/>
                <a:cs typeface="Calibri"/>
              </a:rPr>
              <a:t>To understand green finance, we need to understand some key terms </a:t>
            </a:r>
          </a:p>
          <a:p>
            <a:r>
              <a:rPr lang="en-GB" sz="2400" b="1">
                <a:latin typeface="Swis721 BT"/>
              </a:rPr>
              <a:t>Capital </a:t>
            </a:r>
            <a:r>
              <a:rPr lang="en-GB" sz="2400">
                <a:latin typeface="Swis721 BT"/>
              </a:rPr>
              <a:t>– wealth in the form of money or other assets.</a:t>
            </a:r>
          </a:p>
          <a:p>
            <a:r>
              <a:rPr lang="en-GB" sz="2400" b="1">
                <a:latin typeface="Swis721 BT"/>
              </a:rPr>
              <a:t>Investors </a:t>
            </a:r>
            <a:r>
              <a:rPr lang="en-GB" sz="2400">
                <a:latin typeface="Swis721 BT"/>
                <a:ea typeface="+mn-lt"/>
                <a:cs typeface="+mn-lt"/>
              </a:rPr>
              <a:t>–</a:t>
            </a:r>
            <a:r>
              <a:rPr lang="en-GB" sz="2400">
                <a:latin typeface="Swis721 BT"/>
              </a:rPr>
              <a:t> a person or organisation (such as a bank) that provides capital with the expectation of receiving financial returns (getting more money back than they put in).</a:t>
            </a:r>
            <a:endParaRPr lang="en-GB" sz="2400">
              <a:latin typeface="Swis721 BT"/>
              <a:cs typeface="Calibri"/>
            </a:endParaRPr>
          </a:p>
          <a:p>
            <a:r>
              <a:rPr lang="en-GB" sz="2400" b="1">
                <a:latin typeface="Swis721 BT"/>
              </a:rPr>
              <a:t>Fund </a:t>
            </a:r>
            <a:r>
              <a:rPr lang="en-GB" sz="2400">
                <a:latin typeface="Swis721 BT"/>
                <a:ea typeface="+mn-lt"/>
                <a:cs typeface="+mn-lt"/>
              </a:rPr>
              <a:t>–</a:t>
            </a:r>
            <a:r>
              <a:rPr lang="en-GB" sz="2400">
                <a:latin typeface="Swis721 BT"/>
              </a:rPr>
              <a:t> a pool of money gathered from different people or organisations which is often invested and managed professionally. </a:t>
            </a:r>
            <a:endParaRPr lang="en-GB" sz="2400">
              <a:latin typeface="Swis721 BT"/>
              <a:cs typeface="Calibri"/>
            </a:endParaRPr>
          </a:p>
          <a:p>
            <a:pPr lvl="1"/>
            <a:r>
              <a:rPr lang="en-GB">
                <a:latin typeface="Swis721 BT"/>
              </a:rPr>
              <a:t>For example, people become </a:t>
            </a:r>
            <a:r>
              <a:rPr lang="en-GB" b="1">
                <a:latin typeface="Swis721 BT"/>
              </a:rPr>
              <a:t>investors </a:t>
            </a:r>
            <a:r>
              <a:rPr lang="en-GB">
                <a:latin typeface="Swis721 BT"/>
              </a:rPr>
              <a:t>when they put </a:t>
            </a:r>
            <a:r>
              <a:rPr lang="en-GB" b="1">
                <a:latin typeface="Swis721 BT"/>
              </a:rPr>
              <a:t>capital </a:t>
            </a:r>
            <a:r>
              <a:rPr lang="en-GB">
                <a:latin typeface="Swis721 BT"/>
              </a:rPr>
              <a:t>into a pension </a:t>
            </a:r>
            <a:r>
              <a:rPr lang="en-GB" b="1">
                <a:latin typeface="Swis721 BT"/>
              </a:rPr>
              <a:t>fund.</a:t>
            </a:r>
            <a:r>
              <a:rPr lang="en-GB">
                <a:latin typeface="Swis721 BT"/>
              </a:rPr>
              <a:t> A fund manager invests this with other people's capital in order to make more money. When people retire, they can access their money, hopefully more than they put in. </a:t>
            </a:r>
            <a:endParaRPr lang="en-GB">
              <a:latin typeface="Swis721 BT"/>
              <a:cs typeface="Calibri"/>
            </a:endParaRPr>
          </a:p>
          <a:p>
            <a:endParaRPr lang="en-GB" sz="2400" b="1">
              <a:latin typeface="Swis721 BT"/>
            </a:endParaRPr>
          </a:p>
          <a:p>
            <a:endParaRPr lang="en-GB" sz="2400">
              <a:latin typeface="Swis721 B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F517B-BF2A-42FC-BE5D-BE480A7A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06" y="206085"/>
            <a:ext cx="1631693" cy="1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8E00-0DA9-4C4C-BB12-BA42D095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85605"/>
            <a:ext cx="10118725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8000"/>
                </a:solidFill>
                <a:latin typeface="Swis721 BT"/>
              </a:rPr>
              <a:t>More key terms: Types of Investment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F27FC-1835-42B7-81B7-3B43AD73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1" y="1690688"/>
            <a:ext cx="11774465" cy="5167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latin typeface="Swis721 BT"/>
                <a:cs typeface="Calibri"/>
              </a:rPr>
              <a:t>There are different ways that people and organisations can invest</a:t>
            </a:r>
          </a:p>
          <a:p>
            <a:r>
              <a:rPr lang="en-GB" b="1">
                <a:latin typeface="Swis721 BT"/>
                <a:cs typeface="Calibri"/>
              </a:rPr>
              <a:t>These include</a:t>
            </a:r>
            <a:endParaRPr lang="en-GB" b="1">
              <a:latin typeface="Swis721 BT"/>
            </a:endParaRPr>
          </a:p>
          <a:p>
            <a:pPr lvl="1"/>
            <a:r>
              <a:rPr lang="en-GB" b="1">
                <a:latin typeface="Swis721 BT"/>
              </a:rPr>
              <a:t>Equities </a:t>
            </a:r>
            <a:r>
              <a:rPr lang="en-GB">
                <a:latin typeface="Swis721 BT"/>
                <a:ea typeface="+mn-lt"/>
                <a:cs typeface="+mn-lt"/>
              </a:rPr>
              <a:t>–</a:t>
            </a:r>
            <a:r>
              <a:rPr lang="en-GB" sz="2000">
                <a:latin typeface="Swis721 BT"/>
              </a:rPr>
              <a:t> A share of ownership in a company, so also known as 'shares'. If you buy equities in a company, you effectively own a tiny % of the business. If the business does well the share price will increase, meaning the value of your equities increase.</a:t>
            </a:r>
          </a:p>
          <a:p>
            <a:pPr marL="457200" lvl="1">
              <a:buNone/>
            </a:pPr>
            <a:endParaRPr lang="en-GB" sz="2000">
              <a:latin typeface="Swis721 BT"/>
              <a:cs typeface="Calibri"/>
            </a:endParaRPr>
          </a:p>
          <a:p>
            <a:pPr lvl="1"/>
            <a:r>
              <a:rPr lang="en-GB" b="1">
                <a:latin typeface="Swis721 BT"/>
              </a:rPr>
              <a:t>Venture Capital </a:t>
            </a:r>
            <a:r>
              <a:rPr lang="en-GB">
                <a:latin typeface="Swis721 BT"/>
                <a:ea typeface="+mn-lt"/>
                <a:cs typeface="+mn-lt"/>
              </a:rPr>
              <a:t>–</a:t>
            </a:r>
            <a:r>
              <a:rPr lang="en-GB" b="1">
                <a:latin typeface="Swis721 BT"/>
              </a:rPr>
              <a:t> </a:t>
            </a:r>
            <a:r>
              <a:rPr lang="en-GB" sz="2000">
                <a:latin typeface="Swis721 BT"/>
              </a:rPr>
              <a:t> Venture capital is a type of finance that usually targets new 'start-ups' and innovative companies. It can come from a specific venture capital fund company or the government owned national investment banks.</a:t>
            </a:r>
            <a:endParaRPr lang="en-GB" sz="2000">
              <a:latin typeface="Swis721 BT"/>
              <a:cs typeface="Calibri"/>
            </a:endParaRPr>
          </a:p>
          <a:p>
            <a:pPr marL="457200" lvl="1">
              <a:buNone/>
            </a:pPr>
            <a:endParaRPr lang="en-GB" sz="2000">
              <a:latin typeface="Swis721 BT"/>
            </a:endParaRPr>
          </a:p>
          <a:p>
            <a:pPr lvl="1"/>
            <a:r>
              <a:rPr lang="en-GB" b="1">
                <a:latin typeface="Swis721 BT"/>
              </a:rPr>
              <a:t>Government</a:t>
            </a:r>
            <a:r>
              <a:rPr lang="en-GB">
                <a:latin typeface="Swis721 BT"/>
              </a:rPr>
              <a:t> </a:t>
            </a:r>
            <a:r>
              <a:rPr lang="en-GB" b="1">
                <a:latin typeface="Swis721 BT"/>
              </a:rPr>
              <a:t>Bonds </a:t>
            </a:r>
            <a:r>
              <a:rPr lang="en-GB">
                <a:latin typeface="Swis721 BT"/>
                <a:ea typeface="+mn-lt"/>
                <a:cs typeface="+mn-lt"/>
              </a:rPr>
              <a:t>–</a:t>
            </a:r>
            <a:r>
              <a:rPr lang="en-GB" b="1">
                <a:latin typeface="Swis721 BT"/>
              </a:rPr>
              <a:t> </a:t>
            </a:r>
            <a:r>
              <a:rPr lang="en-GB" sz="2000">
                <a:latin typeface="Swis721 BT"/>
              </a:rPr>
              <a:t>A system where you (the investor) 'loans' the government your money for a set period. You get a regular sum paid to you during the time of the loan and then the original amount returned to you are the end of the bond. </a:t>
            </a:r>
            <a:endParaRPr lang="en-GB" sz="2000">
              <a:latin typeface="Swis721 BT"/>
              <a:cs typeface="Calibri"/>
            </a:endParaRPr>
          </a:p>
          <a:p>
            <a:endParaRPr lang="en-GB" sz="2400" b="1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F517B-BF2A-42FC-BE5D-BE480A7A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74" y="206085"/>
            <a:ext cx="1474925" cy="1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A86C-6402-492A-9A5F-730FE4F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340" y="150574"/>
            <a:ext cx="6422849" cy="167660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8000"/>
                </a:solidFill>
                <a:latin typeface="Swis721 BT"/>
              </a:rPr>
              <a:t>Activity: Match the term to the definition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8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2BD48-CA08-4A82-87CB-1993886D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" y="803049"/>
            <a:ext cx="2452211" cy="2470743"/>
          </a:xfrm>
          <a:prstGeom prst="rect">
            <a:avLst/>
          </a:prstGeom>
        </p:spPr>
      </p:pic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751A9C18-0D3B-4D01-A57E-903E056AA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EAC87A-F4E9-43FD-A8BC-49FB15E524EF}"/>
              </a:ext>
            </a:extLst>
          </p:cNvPr>
          <p:cNvSpPr txBox="1">
            <a:spLocks/>
          </p:cNvSpPr>
          <p:nvPr/>
        </p:nvSpPr>
        <p:spPr>
          <a:xfrm>
            <a:off x="4775200" y="1591163"/>
            <a:ext cx="3117850" cy="4757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/>
              <a:t>Capital</a:t>
            </a:r>
            <a:endParaRPr lang="en-GB" sz="2400" b="1">
              <a:cs typeface="Calibri"/>
            </a:endParaRPr>
          </a:p>
          <a:p>
            <a:pPr marL="0" indent="0">
              <a:buNone/>
            </a:pP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/>
              <a:t>Investor</a:t>
            </a: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/>
              <a:t>Venture Capital</a:t>
            </a: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/>
              <a:t>Funds</a:t>
            </a: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/>
              <a:t>Equities</a:t>
            </a:r>
            <a:endParaRPr lang="en-GB" sz="2400" b="1">
              <a:cs typeface="Calibri"/>
            </a:endParaRPr>
          </a:p>
          <a:p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/>
              <a:t>Bonds</a:t>
            </a:r>
            <a:endParaRPr lang="en-GB" sz="2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500" b="1">
              <a:solidFill>
                <a:srgbClr val="FF0000"/>
              </a:solidFill>
            </a:endParaRPr>
          </a:p>
          <a:p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BF89826-78F3-4308-AE73-91D32474CB04}"/>
              </a:ext>
            </a:extLst>
          </p:cNvPr>
          <p:cNvSpPr txBox="1">
            <a:spLocks/>
          </p:cNvSpPr>
          <p:nvPr/>
        </p:nvSpPr>
        <p:spPr>
          <a:xfrm>
            <a:off x="7174604" y="1653676"/>
            <a:ext cx="4677427" cy="512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>
                <a:latin typeface="Swis721 BT"/>
              </a:rPr>
              <a:t>A sum of money provided by a group of investors</a:t>
            </a:r>
            <a:endParaRPr lang="en-GB" sz="2900">
              <a:latin typeface="Swis721 BT"/>
              <a:cs typeface="Calibri"/>
            </a:endParaRPr>
          </a:p>
          <a:p>
            <a:endParaRPr lang="en-GB" sz="1100">
              <a:latin typeface="Swis721 BT"/>
            </a:endParaRPr>
          </a:p>
          <a:p>
            <a:r>
              <a:rPr lang="en-GB" sz="2900">
                <a:latin typeface="Swis721 BT"/>
              </a:rPr>
              <a:t>A term used to describe wealth which is in the form of money or other assets.</a:t>
            </a:r>
            <a:endParaRPr lang="en-GB" sz="2900">
              <a:latin typeface="Swis721 BT"/>
              <a:cs typeface="Calibri"/>
            </a:endParaRPr>
          </a:p>
          <a:p>
            <a:endParaRPr lang="en-GB" sz="2900">
              <a:latin typeface="Swis721 BT"/>
              <a:ea typeface="+mn-lt"/>
              <a:cs typeface="+mn-lt"/>
            </a:endParaRPr>
          </a:p>
          <a:p>
            <a:r>
              <a:rPr lang="en-GB" sz="2900">
                <a:latin typeface="Swis721 BT"/>
                <a:ea typeface="+mn-lt"/>
                <a:cs typeface="+mn-lt"/>
              </a:rPr>
              <a:t>Shares of ownership in a company.</a:t>
            </a:r>
            <a:endParaRPr lang="en-GB" sz="2900">
              <a:latin typeface="Swis721 BT"/>
              <a:cs typeface="Calibri"/>
            </a:endParaRPr>
          </a:p>
          <a:p>
            <a:endParaRPr lang="en-GB" sz="2900">
              <a:latin typeface="Swis721 BT"/>
              <a:cs typeface="Calibri"/>
            </a:endParaRPr>
          </a:p>
          <a:p>
            <a:r>
              <a:rPr lang="en-GB" sz="2900">
                <a:latin typeface="Swis721 BT"/>
              </a:rPr>
              <a:t>Often issued by Governments. Investors buy them and are paid back with interest over time. </a:t>
            </a:r>
          </a:p>
          <a:p>
            <a:endParaRPr lang="en-GB" sz="2900">
              <a:latin typeface="Swis721 BT"/>
              <a:cs typeface="Calibri"/>
            </a:endParaRPr>
          </a:p>
          <a:p>
            <a:r>
              <a:rPr lang="en-GB" sz="2900">
                <a:latin typeface="Swis721 BT"/>
              </a:rPr>
              <a:t>A type of investment for start-up and innovative companies.</a:t>
            </a:r>
            <a:endParaRPr lang="en-GB" sz="2900">
              <a:latin typeface="Swis721 BT"/>
              <a:cs typeface="Calibri"/>
            </a:endParaRPr>
          </a:p>
          <a:p>
            <a:endParaRPr lang="en-GB" sz="2900">
              <a:latin typeface="Swis721 BT"/>
              <a:ea typeface="+mn-lt"/>
              <a:cs typeface="+mn-lt"/>
            </a:endParaRPr>
          </a:p>
          <a:p>
            <a:r>
              <a:rPr lang="en-GB" sz="2900">
                <a:latin typeface="Swis721 BT"/>
                <a:ea typeface="+mn-lt"/>
                <a:cs typeface="+mn-lt"/>
              </a:rPr>
              <a:t>Person or organisation that provides capital (hoping to get more money back than they put in).</a:t>
            </a:r>
            <a:endParaRPr lang="en-GB" sz="2900">
              <a:latin typeface="Swis721 BT"/>
              <a:cs typeface="Calibri"/>
            </a:endParaRPr>
          </a:p>
          <a:p>
            <a:endParaRPr lang="en-GB" sz="240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530ED-E664-432A-A3D9-C83D68D120B0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20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87C48-8C32-4B25-B87B-1FBAFB32A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008000"/>
                </a:solidFill>
                <a:latin typeface="Swis721 BT" panose="020B0504020202020204"/>
              </a:rPr>
              <a:t>2.2 Capturing the Opportunity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D3F018-654C-44A0-9500-D953779E5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>
                <a:latin typeface="Swis721 BT" panose="020B0504020202020204"/>
              </a:rPr>
              <a:t>What is the difference between regular and Green Finance?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50EFA-4664-4932-8299-8BCC7D10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746" y="151677"/>
            <a:ext cx="1631693" cy="1642400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355D87B8-C531-4A59-AF93-C9756FD1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6"/>
            <a:ext cx="2327584" cy="1642400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5372C8-C1C8-4038-A65B-CDD76997E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392" y="5877334"/>
            <a:ext cx="1522047" cy="9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ond crap attemp at slide deck templates.potx" id="{62224AEF-62F3-4D41-A1FE-FC446491EF22}" vid="{0A0903A9-6820-4051-95D8-F7F759CA74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6204B82345940964AF9FF8E11E043" ma:contentTypeVersion="11" ma:contentTypeDescription="Create a new document." ma:contentTypeScope="" ma:versionID="fe8944aae923165ffeb09613ffbeea03">
  <xsd:schema xmlns:xsd="http://www.w3.org/2001/XMLSchema" xmlns:xs="http://www.w3.org/2001/XMLSchema" xmlns:p="http://schemas.microsoft.com/office/2006/metadata/properties" xmlns:ns2="e56e2edf-b335-4b07-bb4c-6e3f11210fe1" xmlns:ns3="d45d06e2-d402-4d9b-9386-dc55bb36c19c" targetNamespace="http://schemas.microsoft.com/office/2006/metadata/properties" ma:root="true" ma:fieldsID="9214cb18503b72de7fe7b377d4201c65" ns2:_="" ns3:_="">
    <xsd:import namespace="e56e2edf-b335-4b07-bb4c-6e3f11210fe1"/>
    <xsd:import namespace="d45d06e2-d402-4d9b-9386-dc55bb36c1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e2edf-b335-4b07-bb4c-6e3f11210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d06e2-d402-4d9b-9386-dc55bb36c1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88B7A9-AA89-4B0A-86DE-B3DFAFF417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84086-4D49-4DDC-AB7D-18EAAEA7EDE7}">
  <ds:schemaRefs>
    <ds:schemaRef ds:uri="d45d06e2-d402-4d9b-9386-dc55bb36c19c"/>
    <ds:schemaRef ds:uri="e56e2edf-b335-4b07-bb4c-6e3f11210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B0B60E-E3A7-418F-8CCD-662302E0D7E2}">
  <ds:schemaRefs>
    <ds:schemaRef ds:uri="http://purl.org/dc/terms/"/>
    <ds:schemaRef ds:uri="http://schemas.openxmlformats.org/package/2006/metadata/core-properties"/>
    <ds:schemaRef ds:uri="e56e2edf-b335-4b07-bb4c-6e3f11210fe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5d06e2-d402-4d9b-9386-dc55bb36c19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1955</Words>
  <Application>Microsoft Office PowerPoint</Application>
  <PresentationFormat>Widescreen</PresentationFormat>
  <Paragraphs>222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Swis721 BT</vt:lpstr>
      <vt:lpstr>Arial</vt:lpstr>
      <vt:lpstr>Arial Black</vt:lpstr>
      <vt:lpstr>Calibri</vt:lpstr>
      <vt:lpstr>Calibri Light</vt:lpstr>
      <vt:lpstr>Office Theme</vt:lpstr>
      <vt:lpstr>Office Theme</vt:lpstr>
      <vt:lpstr>Green Finance, Green Futures Lesson 2: What is Green Finance? </vt:lpstr>
      <vt:lpstr>In Lesson 2 we will...</vt:lpstr>
      <vt:lpstr>2.1 The UK's Green Finance Strategy  </vt:lpstr>
      <vt:lpstr>The UK Green Finance Strategy</vt:lpstr>
      <vt:lpstr>Pillars of the UK Government Green Finance Strategy</vt:lpstr>
      <vt:lpstr>Some key terms related to Finance</vt:lpstr>
      <vt:lpstr>More key terms: Types of Investment</vt:lpstr>
      <vt:lpstr>Activity: Match the term to the definition</vt:lpstr>
      <vt:lpstr>2.2 Capturing the Opportunity </vt:lpstr>
      <vt:lpstr>Capturing the Opportunity </vt:lpstr>
      <vt:lpstr>Click here to watch experts from Liontrust Asset Management and The University of Glasgow   describe the role of finance in the economy. </vt:lpstr>
      <vt:lpstr>Click here to watch experts from the Scottish Government, Liontrust Asset Management and The University of Glasgow describe Green Finance.  </vt:lpstr>
      <vt:lpstr>Activity – True or False?</vt:lpstr>
      <vt:lpstr>Activity Answers</vt:lpstr>
      <vt:lpstr>Green Finance System Breakdown </vt:lpstr>
      <vt:lpstr>2.3 Financing Green </vt:lpstr>
      <vt:lpstr>Financing Green </vt:lpstr>
      <vt:lpstr>Sustainable Funds   </vt:lpstr>
      <vt:lpstr>Click here to watch Martyn Jones, a manager of a sustainable fund at Liontrust describe sustainable funds . </vt:lpstr>
      <vt:lpstr>Government Green Bonds</vt:lpstr>
      <vt:lpstr>Click to hear Emma Harvey, Director of the Green Finance Institute, explain Green Bonds and their use by the Government. </vt:lpstr>
      <vt:lpstr>Financing Green through the Scottish National Investment Bank ('The Bank')</vt:lpstr>
      <vt:lpstr>Example: The Bank and Forev</vt:lpstr>
      <vt:lpstr>Click here to watch a clip from Andrew Smith at Greenbackers to learn more about how the relationship between the Bank and Forev worked. </vt:lpstr>
      <vt:lpstr>2.4 Greening Finance  </vt:lpstr>
      <vt:lpstr>Greening Finance </vt:lpstr>
      <vt:lpstr>Greening Finance and Disclosure</vt:lpstr>
      <vt:lpstr>Disclosure at the Bank of England </vt:lpstr>
      <vt:lpstr>Measuring Impact through ESG's</vt:lpstr>
      <vt:lpstr>Activity: Reporting environmental information</vt:lpstr>
      <vt:lpstr>Activity: Reporting environmental information</vt:lpstr>
      <vt:lpstr>Measuring Green and Finance </vt:lpstr>
      <vt:lpstr>For more information contact business-rsm@glasgow.ac.uk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Finance Green Futures</dc:title>
  <dc:creator>louiseDagius06@outlook.com</dc:creator>
  <cp:lastModifiedBy>Kathleen Riach</cp:lastModifiedBy>
  <cp:revision>4</cp:revision>
  <dcterms:created xsi:type="dcterms:W3CDTF">2021-09-26T14:40:29Z</dcterms:created>
  <dcterms:modified xsi:type="dcterms:W3CDTF">2021-10-19T11:25:03Z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0x0101000CB6204B82345940964AF9FF8E11E043</vt:lpwstr>
  </property>
  <property fmtid="{D5CDD505-2E9C-101B-9397-08002B2CF9AE}" pid="3" name="_MarkAsFinal">
    <vt:bool>true</vt:bool>
  </property>
</Properties>
</file>